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6" r:id="rId5"/>
    <p:sldId id="273" r:id="rId6"/>
    <p:sldId id="286" r:id="rId7"/>
    <p:sldId id="274" r:id="rId8"/>
    <p:sldId id="290" r:id="rId9"/>
    <p:sldId id="276" r:id="rId10"/>
    <p:sldId id="279" r:id="rId11"/>
    <p:sldId id="287" r:id="rId12"/>
    <p:sldId id="288" r:id="rId13"/>
    <p:sldId id="299" r:id="rId14"/>
    <p:sldId id="295" r:id="rId15"/>
    <p:sldId id="296" r:id="rId16"/>
    <p:sldId id="297" r:id="rId17"/>
    <p:sldId id="291" r:id="rId18"/>
    <p:sldId id="300" r:id="rId19"/>
    <p:sldId id="298" r:id="rId20"/>
    <p:sldId id="293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7836" autoAdjust="0"/>
  </p:normalViewPr>
  <p:slideViewPr>
    <p:cSldViewPr snapToGrid="0">
      <p:cViewPr varScale="1">
        <p:scale>
          <a:sx n="78" d="100"/>
          <a:sy n="78" d="100"/>
        </p:scale>
        <p:origin x="71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Смирнов Алексей Юрьевич" userId="03d4b5cf-175c-4931-bfad-0a1c0c56b2f1" providerId="ADAL" clId="{676450F8-6DD9-40E5-9876-C2EA6CB4053F}"/>
    <pc:docChg chg="undo redo custSel addSld delSld modSld sldOrd">
      <pc:chgData name="Смирнов Алексей Юрьевич" userId="03d4b5cf-175c-4931-bfad-0a1c0c56b2f1" providerId="ADAL" clId="{676450F8-6DD9-40E5-9876-C2EA6CB4053F}" dt="2025-05-25T21:07:02.891" v="5034" actId="1076"/>
      <pc:docMkLst>
        <pc:docMk/>
      </pc:docMkLst>
      <pc:sldChg chg="addSp delSp modSp mod">
        <pc:chgData name="Смирнов Алексей Юрьевич" userId="03d4b5cf-175c-4931-bfad-0a1c0c56b2f1" providerId="ADAL" clId="{676450F8-6DD9-40E5-9876-C2EA6CB4053F}" dt="2025-05-25T19:11:38.427" v="3697" actId="20577"/>
        <pc:sldMkLst>
          <pc:docMk/>
          <pc:sldMk cId="4227108111" sldId="256"/>
        </pc:sldMkLst>
        <pc:spChg chg="mod">
          <ac:chgData name="Смирнов Алексей Юрьевич" userId="03d4b5cf-175c-4931-bfad-0a1c0c56b2f1" providerId="ADAL" clId="{676450F8-6DD9-40E5-9876-C2EA6CB4053F}" dt="2025-05-25T19:11:38.427" v="3697" actId="20577"/>
          <ac:spMkLst>
            <pc:docMk/>
            <pc:sldMk cId="4227108111" sldId="256"/>
            <ac:spMk id="2" creationId="{27B53D9F-8E16-151B-0D60-E05F870DAA03}"/>
          </ac:spMkLst>
        </pc:spChg>
        <pc:spChg chg="mod">
          <ac:chgData name="Смирнов Алексей Юрьевич" userId="03d4b5cf-175c-4931-bfad-0a1c0c56b2f1" providerId="ADAL" clId="{676450F8-6DD9-40E5-9876-C2EA6CB4053F}" dt="2025-04-30T15:01:21.299" v="3258" actId="1036"/>
          <ac:spMkLst>
            <pc:docMk/>
            <pc:sldMk cId="4227108111" sldId="256"/>
            <ac:spMk id="5" creationId="{D695E37D-3D30-4A90-9954-E06B9D3B11CF}"/>
          </ac:spMkLst>
        </pc:spChg>
        <pc:spChg chg="mod">
          <ac:chgData name="Смирнов Алексей Юрьевич" userId="03d4b5cf-175c-4931-bfad-0a1c0c56b2f1" providerId="ADAL" clId="{676450F8-6DD9-40E5-9876-C2EA6CB4053F}" dt="2025-04-27T13:16:20.982" v="67" actId="20577"/>
          <ac:spMkLst>
            <pc:docMk/>
            <pc:sldMk cId="4227108111" sldId="256"/>
            <ac:spMk id="11" creationId="{3CD470EB-44B2-044F-9248-651D32C3F0BF}"/>
          </ac:spMkLst>
        </pc:spChg>
        <pc:grpChg chg="mod">
          <ac:chgData name="Смирнов Алексей Юрьевич" userId="03d4b5cf-175c-4931-bfad-0a1c0c56b2f1" providerId="ADAL" clId="{676450F8-6DD9-40E5-9876-C2EA6CB4053F}" dt="2025-04-28T19:16:54.850" v="2258" actId="1038"/>
          <ac:grpSpMkLst>
            <pc:docMk/>
            <pc:sldMk cId="4227108111" sldId="256"/>
            <ac:grpSpMk id="6" creationId="{DA0632CA-BFF0-4F8B-4A82-3B78EFCFA5C0}"/>
          </ac:grpSpMkLst>
        </pc:grpChg>
        <pc:graphicFrameChg chg="add del">
          <ac:chgData name="Смирнов Алексей Юрьевич" userId="03d4b5cf-175c-4931-bfad-0a1c0c56b2f1" providerId="ADAL" clId="{676450F8-6DD9-40E5-9876-C2EA6CB4053F}" dt="2025-04-27T13:15:29.281" v="1"/>
          <ac:graphicFrameMkLst>
            <pc:docMk/>
            <pc:sldMk cId="4227108111" sldId="256"/>
            <ac:graphicFrameMk id="4" creationId="{4C7E7B9E-92AB-4146-93CF-83448863B82E}"/>
          </ac:graphicFrameMkLst>
        </pc:graphicFrameChg>
        <pc:graphicFrameChg chg="add del">
          <ac:chgData name="Смирнов Алексей Юрьевич" userId="03d4b5cf-175c-4931-bfad-0a1c0c56b2f1" providerId="ADAL" clId="{676450F8-6DD9-40E5-9876-C2EA6CB4053F}" dt="2025-04-27T13:15:35.182" v="25"/>
          <ac:graphicFrameMkLst>
            <pc:docMk/>
            <pc:sldMk cId="4227108111" sldId="256"/>
            <ac:graphicFrameMk id="12" creationId="{0F974233-5DCC-4451-870C-8FACFC17CDD4}"/>
          </ac:graphicFrameMkLst>
        </pc:graphicFrameChg>
        <pc:graphicFrameChg chg="add del">
          <ac:chgData name="Смирнов Алексей Юрьевич" userId="03d4b5cf-175c-4931-bfad-0a1c0c56b2f1" providerId="ADAL" clId="{676450F8-6DD9-40E5-9876-C2EA6CB4053F}" dt="2025-04-27T13:15:51.772" v="37"/>
          <ac:graphicFrameMkLst>
            <pc:docMk/>
            <pc:sldMk cId="4227108111" sldId="256"/>
            <ac:graphicFrameMk id="13" creationId="{C75CFB9A-2FC3-4A9B-910E-2FA3DEB33A41}"/>
          </ac:graphicFrameMkLst>
        </pc:graphicFrameChg>
        <pc:picChg chg="add del mod">
          <ac:chgData name="Смирнов Алексей Юрьевич" userId="03d4b5cf-175c-4931-bfad-0a1c0c56b2f1" providerId="ADAL" clId="{676450F8-6DD9-40E5-9876-C2EA6CB4053F}" dt="2025-04-29T18:39:57.490" v="2743" actId="478"/>
          <ac:picMkLst>
            <pc:docMk/>
            <pc:sldMk cId="4227108111" sldId="256"/>
            <ac:picMk id="1026" creationId="{2B71E9E4-B28A-40A1-BEFD-24D45A68A8CF}"/>
          </ac:picMkLst>
        </pc:picChg>
      </pc:sldChg>
      <pc:sldChg chg="addSp delSp modSp mod ord">
        <pc:chgData name="Смирнов Алексей Юрьевич" userId="03d4b5cf-175c-4931-bfad-0a1c0c56b2f1" providerId="ADAL" clId="{676450F8-6DD9-40E5-9876-C2EA6CB4053F}" dt="2025-05-25T19:58:08.146" v="4431" actId="27636"/>
        <pc:sldMkLst>
          <pc:docMk/>
          <pc:sldMk cId="142166169" sldId="273"/>
        </pc:sldMkLst>
        <pc:spChg chg="mod">
          <ac:chgData name="Смирнов Алексей Юрьевич" userId="03d4b5cf-175c-4931-bfad-0a1c0c56b2f1" providerId="ADAL" clId="{676450F8-6DD9-40E5-9876-C2EA6CB4053F}" dt="2025-04-27T14:07:28.246" v="136"/>
          <ac:spMkLst>
            <pc:docMk/>
            <pc:sldMk cId="142166169" sldId="273"/>
            <ac:spMk id="2" creationId="{A6773071-B4E8-4E74-BC3A-32C2277B2862}"/>
          </ac:spMkLst>
        </pc:spChg>
        <pc:spChg chg="del">
          <ac:chgData name="Смирнов Алексей Юрьевич" userId="03d4b5cf-175c-4931-bfad-0a1c0c56b2f1" providerId="ADAL" clId="{676450F8-6DD9-40E5-9876-C2EA6CB4053F}" dt="2025-04-27T14:02:55.891" v="101"/>
          <ac:spMkLst>
            <pc:docMk/>
            <pc:sldMk cId="142166169" sldId="273"/>
            <ac:spMk id="3" creationId="{9AE1470A-3184-4591-AA04-A1BB54372381}"/>
          </ac:spMkLst>
        </pc:spChg>
        <pc:spChg chg="add mod">
          <ac:chgData name="Смирнов Алексей Юрьевич" userId="03d4b5cf-175c-4931-bfad-0a1c0c56b2f1" providerId="ADAL" clId="{676450F8-6DD9-40E5-9876-C2EA6CB4053F}" dt="2025-05-25T19:58:08.146" v="4431" actId="27636"/>
          <ac:spMkLst>
            <pc:docMk/>
            <pc:sldMk cId="142166169" sldId="273"/>
            <ac:spMk id="7" creationId="{6D2E35AA-7DEC-4A96-8273-EB2113E1DFAA}"/>
          </ac:spMkLst>
        </pc:spChg>
        <pc:spChg chg="add del">
          <ac:chgData name="Смирнов Алексей Юрьевич" userId="03d4b5cf-175c-4931-bfad-0a1c0c56b2f1" providerId="ADAL" clId="{676450F8-6DD9-40E5-9876-C2EA6CB4053F}" dt="2025-04-27T14:08:29.059" v="146"/>
          <ac:spMkLst>
            <pc:docMk/>
            <pc:sldMk cId="142166169" sldId="273"/>
            <ac:spMk id="8" creationId="{F8830614-9C54-46B4-BE52-E42BEBD1CA65}"/>
          </ac:spMkLst>
        </pc:spChg>
        <pc:spChg chg="add mod">
          <ac:chgData name="Смирнов Алексей Юрьевич" userId="03d4b5cf-175c-4931-bfad-0a1c0c56b2f1" providerId="ADAL" clId="{676450F8-6DD9-40E5-9876-C2EA6CB4053F}" dt="2025-04-28T19:18:31.536" v="2275" actId="2711"/>
          <ac:spMkLst>
            <pc:docMk/>
            <pc:sldMk cId="142166169" sldId="273"/>
            <ac:spMk id="9" creationId="{6641AB99-2164-4058-AC83-D0F7398BEB0F}"/>
          </ac:spMkLst>
        </pc:spChg>
        <pc:picChg chg="add mod">
          <ac:chgData name="Смирнов Алексей Юрьевич" userId="03d4b5cf-175c-4931-bfad-0a1c0c56b2f1" providerId="ADAL" clId="{676450F8-6DD9-40E5-9876-C2EA6CB4053F}" dt="2025-05-25T19:34:49.084" v="3941" actId="1076"/>
          <ac:picMkLst>
            <pc:docMk/>
            <pc:sldMk cId="142166169" sldId="273"/>
            <ac:picMk id="3" creationId="{DF51C4ED-369C-4E6E-9BBA-791533328E86}"/>
          </ac:picMkLst>
        </pc:picChg>
        <pc:picChg chg="del mod">
          <ac:chgData name="Смирнов Алексей Юрьевич" userId="03d4b5cf-175c-4931-bfad-0a1c0c56b2f1" providerId="ADAL" clId="{676450F8-6DD9-40E5-9876-C2EA6CB4053F}" dt="2025-04-28T19:16:39.146" v="2243" actId="478"/>
          <ac:picMkLst>
            <pc:docMk/>
            <pc:sldMk cId="142166169" sldId="273"/>
            <ac:picMk id="4" creationId="{8DA61FCB-458E-4FBE-94A7-A0F6059142CB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4-27T14:03:19.381" v="108" actId="478"/>
          <ac:picMkLst>
            <pc:docMk/>
            <pc:sldMk cId="142166169" sldId="273"/>
            <ac:picMk id="5" creationId="{7162C65E-8FA4-4C05-9EED-1084E6A2C0EA}"/>
          </ac:picMkLst>
        </pc:picChg>
      </pc:sldChg>
      <pc:sldChg chg="addSp delSp modSp mod ord">
        <pc:chgData name="Смирнов Алексей Юрьевич" userId="03d4b5cf-175c-4931-bfad-0a1c0c56b2f1" providerId="ADAL" clId="{676450F8-6DD9-40E5-9876-C2EA6CB4053F}" dt="2025-05-25T20:48:58.958" v="5029"/>
        <pc:sldMkLst>
          <pc:docMk/>
          <pc:sldMk cId="1505789416" sldId="274"/>
        </pc:sldMkLst>
        <pc:spChg chg="del mod">
          <ac:chgData name="Смирнов Алексей Юрьевич" userId="03d4b5cf-175c-4931-bfad-0a1c0c56b2f1" providerId="ADAL" clId="{676450F8-6DD9-40E5-9876-C2EA6CB4053F}" dt="2025-04-28T19:19:11.191" v="2289" actId="478"/>
          <ac:spMkLst>
            <pc:docMk/>
            <pc:sldMk cId="1505789416" sldId="274"/>
            <ac:spMk id="2" creationId="{E76A5AC3-D75D-46B2-9476-8CDF99C8A1D2}"/>
          </ac:spMkLst>
        </pc:spChg>
        <pc:spChg chg="del">
          <ac:chgData name="Смирнов Алексей Юрьевич" userId="03d4b5cf-175c-4931-bfad-0a1c0c56b2f1" providerId="ADAL" clId="{676450F8-6DD9-40E5-9876-C2EA6CB4053F}" dt="2025-04-27T14:13:36.174" v="226" actId="3680"/>
          <ac:spMkLst>
            <pc:docMk/>
            <pc:sldMk cId="1505789416" sldId="274"/>
            <ac:spMk id="3" creationId="{819FD00F-8CEF-4435-8F9C-4C958AA0B25D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4-28T19:19:16.623" v="2290" actId="478"/>
          <ac:spMkLst>
            <pc:docMk/>
            <pc:sldMk cId="1505789416" sldId="274"/>
            <ac:spMk id="4" creationId="{E41EB75F-8E4A-47B4-B67E-F422E06C4AA9}"/>
          </ac:spMkLst>
        </pc:spChg>
        <pc:spChg chg="add">
          <ac:chgData name="Смирнов Алексей Юрьевич" userId="03d4b5cf-175c-4931-bfad-0a1c0c56b2f1" providerId="ADAL" clId="{676450F8-6DD9-40E5-9876-C2EA6CB4053F}" dt="2025-04-27T14:12:35.911" v="177"/>
          <ac:spMkLst>
            <pc:docMk/>
            <pc:sldMk cId="1505789416" sldId="274"/>
            <ac:spMk id="5" creationId="{92FB43CD-9A6E-4FAD-BC53-E669A78E13C0}"/>
          </ac:spMkLst>
        </pc:spChg>
        <pc:spChg chg="add mod">
          <ac:chgData name="Смирнов Алексей Юрьевич" userId="03d4b5cf-175c-4931-bfad-0a1c0c56b2f1" providerId="ADAL" clId="{676450F8-6DD9-40E5-9876-C2EA6CB4053F}" dt="2025-04-28T19:19:27.572" v="2293" actId="27636"/>
          <ac:spMkLst>
            <pc:docMk/>
            <pc:sldMk cId="1505789416" sldId="274"/>
            <ac:spMk id="6" creationId="{9662F1AF-1BB9-490E-8A45-E934F92E6360}"/>
          </ac:spMkLst>
        </pc:spChg>
        <pc:graphicFrameChg chg="add mod ord modGraphic">
          <ac:chgData name="Смирнов Алексей Юрьевич" userId="03d4b5cf-175c-4931-bfad-0a1c0c56b2f1" providerId="ADAL" clId="{676450F8-6DD9-40E5-9876-C2EA6CB4053F}" dt="2025-05-25T19:35:10.634" v="3948" actId="14100"/>
          <ac:graphicFrameMkLst>
            <pc:docMk/>
            <pc:sldMk cId="1505789416" sldId="274"/>
            <ac:graphicFrameMk id="7" creationId="{6D3BF7CB-BBD4-4422-952A-99737BF867FA}"/>
          </ac:graphicFrameMkLst>
        </pc:graphicFrameChg>
        <pc:picChg chg="add mod">
          <ac:chgData name="Смирнов Алексей Юрьевич" userId="03d4b5cf-175c-4931-bfad-0a1c0c56b2f1" providerId="ADAL" clId="{676450F8-6DD9-40E5-9876-C2EA6CB4053F}" dt="2025-05-25T19:35:05.801" v="3946" actId="1076"/>
          <ac:picMkLst>
            <pc:docMk/>
            <pc:sldMk cId="1505789416" sldId="274"/>
            <ac:picMk id="2" creationId="{4A10296B-745C-4782-A4D8-FAB55129DA28}"/>
          </ac:picMkLst>
        </pc:picChg>
        <pc:picChg chg="del mod">
          <ac:chgData name="Смирнов Алексей Юрьевич" userId="03d4b5cf-175c-4931-bfad-0a1c0c56b2f1" providerId="ADAL" clId="{676450F8-6DD9-40E5-9876-C2EA6CB4053F}" dt="2025-04-27T14:44:10.139" v="867" actId="478"/>
          <ac:picMkLst>
            <pc:docMk/>
            <pc:sldMk cId="1505789416" sldId="274"/>
            <ac:picMk id="4" creationId="{04EFF5BD-AC9C-4D82-A4AB-F3C727F8289A}"/>
          </ac:picMkLst>
        </pc:picChg>
      </pc:sldChg>
      <pc:sldChg chg="addSp delSp modSp del mod">
        <pc:chgData name="Смирнов Алексей Юрьевич" userId="03d4b5cf-175c-4931-bfad-0a1c0c56b2f1" providerId="ADAL" clId="{676450F8-6DD9-40E5-9876-C2EA6CB4053F}" dt="2025-04-27T15:37:37.199" v="1417" actId="47"/>
        <pc:sldMkLst>
          <pc:docMk/>
          <pc:sldMk cId="3624420694" sldId="275"/>
        </pc:sldMkLst>
        <pc:spChg chg="mod">
          <ac:chgData name="Смирнов Алексей Юрьевич" userId="03d4b5cf-175c-4931-bfad-0a1c0c56b2f1" providerId="ADAL" clId="{676450F8-6DD9-40E5-9876-C2EA6CB4053F}" dt="2025-04-27T15:34:37.690" v="1381" actId="20577"/>
          <ac:spMkLst>
            <pc:docMk/>
            <pc:sldMk cId="3624420694" sldId="275"/>
            <ac:spMk id="2" creationId="{22949B39-0DC4-4FF1-AEA9-F4CBD1C6F79A}"/>
          </ac:spMkLst>
        </pc:spChg>
        <pc:spChg chg="del mod">
          <ac:chgData name="Смирнов Алексей Юрьевич" userId="03d4b5cf-175c-4931-bfad-0a1c0c56b2f1" providerId="ADAL" clId="{676450F8-6DD9-40E5-9876-C2EA6CB4053F}" dt="2025-04-27T15:21:24.461" v="1283" actId="478"/>
          <ac:spMkLst>
            <pc:docMk/>
            <pc:sldMk cId="3624420694" sldId="275"/>
            <ac:spMk id="3" creationId="{EC7D5509-DDCC-4BB0-842B-8A484B3C79A9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4-27T15:21:22.031" v="1282" actId="478"/>
          <ac:spMkLst>
            <pc:docMk/>
            <pc:sldMk cId="3624420694" sldId="275"/>
            <ac:spMk id="5" creationId="{2C83943D-75E4-45D7-A4F0-D43BD4C0ED40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4-27T15:21:43.286" v="1287" actId="478"/>
          <ac:spMkLst>
            <pc:docMk/>
            <pc:sldMk cId="3624420694" sldId="275"/>
            <ac:spMk id="6" creationId="{EC4B618B-2986-47CC-97D1-B23E58B58887}"/>
          </ac:spMkLst>
        </pc:spChg>
        <pc:spChg chg="add mod">
          <ac:chgData name="Смирнов Алексей Юрьевич" userId="03d4b5cf-175c-4931-bfad-0a1c0c56b2f1" providerId="ADAL" clId="{676450F8-6DD9-40E5-9876-C2EA6CB4053F}" dt="2025-04-27T15:31:40.293" v="1327" actId="20577"/>
          <ac:spMkLst>
            <pc:docMk/>
            <pc:sldMk cId="3624420694" sldId="275"/>
            <ac:spMk id="7" creationId="{1AEC4ED6-CE71-4839-B038-3EA2C348DE88}"/>
          </ac:spMkLst>
        </pc:spChg>
        <pc:spChg chg="add mod">
          <ac:chgData name="Смирнов Алексей Юрьевич" userId="03d4b5cf-175c-4931-bfad-0a1c0c56b2f1" providerId="ADAL" clId="{676450F8-6DD9-40E5-9876-C2EA6CB4053F}" dt="2025-04-27T15:36:43.787" v="1411" actId="1076"/>
          <ac:spMkLst>
            <pc:docMk/>
            <pc:sldMk cId="3624420694" sldId="275"/>
            <ac:spMk id="8" creationId="{0A1C9478-60A4-43D3-B078-0A5F02428EAB}"/>
          </ac:spMkLst>
        </pc:spChg>
        <pc:spChg chg="add mod">
          <ac:chgData name="Смирнов Алексей Юрьевич" userId="03d4b5cf-175c-4931-bfad-0a1c0c56b2f1" providerId="ADAL" clId="{676450F8-6DD9-40E5-9876-C2EA6CB4053F}" dt="2025-04-27T15:36:47.749" v="1414"/>
          <ac:spMkLst>
            <pc:docMk/>
            <pc:sldMk cId="3624420694" sldId="275"/>
            <ac:spMk id="9" creationId="{E7028C79-3328-41C2-93EE-4ADF8308B2A6}"/>
          </ac:spMkLst>
        </pc:spChg>
        <pc:spChg chg="add mod">
          <ac:chgData name="Смирнов Алексей Юрьевич" userId="03d4b5cf-175c-4931-bfad-0a1c0c56b2f1" providerId="ADAL" clId="{676450F8-6DD9-40E5-9876-C2EA6CB4053F}" dt="2025-04-27T15:35:21.826" v="1407" actId="20577"/>
          <ac:spMkLst>
            <pc:docMk/>
            <pc:sldMk cId="3624420694" sldId="275"/>
            <ac:spMk id="10" creationId="{BCDD67D3-3ADD-4573-8092-623B0AB97912}"/>
          </ac:spMkLst>
        </pc:spChg>
        <pc:spChg chg="add mod">
          <ac:chgData name="Смирнов Алексей Юрьевич" userId="03d4b5cf-175c-4931-bfad-0a1c0c56b2f1" providerId="ADAL" clId="{676450F8-6DD9-40E5-9876-C2EA6CB4053F}" dt="2025-04-27T15:35:29.843" v="1409" actId="20577"/>
          <ac:spMkLst>
            <pc:docMk/>
            <pc:sldMk cId="3624420694" sldId="275"/>
            <ac:spMk id="11" creationId="{C7AD4261-8ED1-4273-A21C-67612CD84E12}"/>
          </ac:spMkLst>
        </pc:spChg>
        <pc:picChg chg="del">
          <ac:chgData name="Смирнов Алексей Юрьевич" userId="03d4b5cf-175c-4931-bfad-0a1c0c56b2f1" providerId="ADAL" clId="{676450F8-6DD9-40E5-9876-C2EA6CB4053F}" dt="2025-04-27T15:23:14.210" v="1306" actId="478"/>
          <ac:picMkLst>
            <pc:docMk/>
            <pc:sldMk cId="3624420694" sldId="275"/>
            <ac:picMk id="4" creationId="{4A9C5DFD-958F-4B5E-AA28-A60D04698866}"/>
          </ac:picMkLst>
        </pc:picChg>
      </pc:sldChg>
      <pc:sldChg chg="addSp delSp modSp mod">
        <pc:chgData name="Смирнов Алексей Юрьевич" userId="03d4b5cf-175c-4931-bfad-0a1c0c56b2f1" providerId="ADAL" clId="{676450F8-6DD9-40E5-9876-C2EA6CB4053F}" dt="2025-05-25T21:06:48.209" v="5033" actId="122"/>
        <pc:sldMkLst>
          <pc:docMk/>
          <pc:sldMk cId="1420189402" sldId="276"/>
        </pc:sldMkLst>
        <pc:spChg chg="mod">
          <ac:chgData name="Смирнов Алексей Юрьевич" userId="03d4b5cf-175c-4931-bfad-0a1c0c56b2f1" providerId="ADAL" clId="{676450F8-6DD9-40E5-9876-C2EA6CB4053F}" dt="2025-05-25T21:06:48.209" v="5033" actId="122"/>
          <ac:spMkLst>
            <pc:docMk/>
            <pc:sldMk cId="1420189402" sldId="276"/>
            <ac:spMk id="2" creationId="{8744A3C6-D91A-4F2B-9F17-9064EBBC0C9E}"/>
          </ac:spMkLst>
        </pc:spChg>
        <pc:spChg chg="del mod">
          <ac:chgData name="Смирнов Алексей Юрьевич" userId="03d4b5cf-175c-4931-bfad-0a1c0c56b2f1" providerId="ADAL" clId="{676450F8-6DD9-40E5-9876-C2EA6CB4053F}" dt="2025-04-27T15:43:21.466" v="1463"/>
          <ac:spMkLst>
            <pc:docMk/>
            <pc:sldMk cId="1420189402" sldId="276"/>
            <ac:spMk id="3" creationId="{CBE5A142-CCCA-44C9-899A-54B64DD253A3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5-08T17:56:22.247" v="3277"/>
          <ac:spMkLst>
            <pc:docMk/>
            <pc:sldMk cId="1420189402" sldId="276"/>
            <ac:spMk id="4" creationId="{C85E0136-6999-439D-8A33-95867F94A511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4-27T15:45:03.841" v="1494"/>
          <ac:spMkLst>
            <pc:docMk/>
            <pc:sldMk cId="1420189402" sldId="276"/>
            <ac:spMk id="8" creationId="{F4B0BCAC-ED6B-44D2-90B9-9DDB56169AF0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5-09T13:15:21.295" v="3429" actId="478"/>
          <ac:spMkLst>
            <pc:docMk/>
            <pc:sldMk cId="1420189402" sldId="276"/>
            <ac:spMk id="11" creationId="{7BB512E9-5F2D-49FB-93E3-2CD5DE8E5D22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4-27T16:04:24.891" v="1725"/>
          <ac:spMkLst>
            <pc:docMk/>
            <pc:sldMk cId="1420189402" sldId="276"/>
            <ac:spMk id="13" creationId="{FFB892DB-640F-412A-8283-E7DB672D0009}"/>
          </ac:spMkLst>
        </pc:spChg>
        <pc:picChg chg="add mod">
          <ac:chgData name="Смирнов Алексей Юрьевич" userId="03d4b5cf-175c-4931-bfad-0a1c0c56b2f1" providerId="ADAL" clId="{676450F8-6DD9-40E5-9876-C2EA6CB4053F}" dt="2025-05-25T19:35:26.238" v="3953" actId="1076"/>
          <ac:picMkLst>
            <pc:docMk/>
            <pc:sldMk cId="1420189402" sldId="276"/>
            <ac:picMk id="3" creationId="{B8C0AFB5-B73C-4F94-944A-24F7AF2FB43A}"/>
          </ac:picMkLst>
        </pc:picChg>
        <pc:picChg chg="del mod">
          <ac:chgData name="Смирнов Алексей Юрьевич" userId="03d4b5cf-175c-4931-bfad-0a1c0c56b2f1" providerId="ADAL" clId="{676450F8-6DD9-40E5-9876-C2EA6CB4053F}" dt="2025-04-28T19:16:36.822" v="2242" actId="478"/>
          <ac:picMkLst>
            <pc:docMk/>
            <pc:sldMk cId="1420189402" sldId="276"/>
            <ac:picMk id="4" creationId="{8F30EFDC-DE4A-447F-8FD7-D7C97CF69BDE}"/>
          </ac:picMkLst>
        </pc:picChg>
        <pc:picChg chg="add mod">
          <ac:chgData name="Смирнов Алексей Юрьевич" userId="03d4b5cf-175c-4931-bfad-0a1c0c56b2f1" providerId="ADAL" clId="{676450F8-6DD9-40E5-9876-C2EA6CB4053F}" dt="2025-05-25T18:57:40.275" v="3512" actId="1035"/>
          <ac:picMkLst>
            <pc:docMk/>
            <pc:sldMk cId="1420189402" sldId="276"/>
            <ac:picMk id="6" creationId="{0E302697-0FDD-4025-A3BA-EF247A6DC553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4-27T15:45:03.584" v="1493" actId="478"/>
          <ac:picMkLst>
            <pc:docMk/>
            <pc:sldMk cId="1420189402" sldId="276"/>
            <ac:picMk id="6" creationId="{9DCFADAC-05A7-4FAB-8EB2-52AA5717B042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4-27T16:03:46.496" v="1716" actId="478"/>
          <ac:picMkLst>
            <pc:docMk/>
            <pc:sldMk cId="1420189402" sldId="276"/>
            <ac:picMk id="10" creationId="{DD347EA3-9B18-4018-A6BE-F4C0D6AEB3A3}"/>
          </ac:picMkLst>
        </pc:picChg>
        <pc:picChg chg="add del">
          <ac:chgData name="Смирнов Алексей Юрьевич" userId="03d4b5cf-175c-4931-bfad-0a1c0c56b2f1" providerId="ADAL" clId="{676450F8-6DD9-40E5-9876-C2EA6CB4053F}" dt="2025-04-27T16:03:57.453" v="1724"/>
          <ac:picMkLst>
            <pc:docMk/>
            <pc:sldMk cId="1420189402" sldId="276"/>
            <ac:picMk id="14" creationId="{0CE14D7E-37D2-4BF7-9249-0E4852A352D2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5-08T17:56:21.996" v="3276" actId="478"/>
          <ac:picMkLst>
            <pc:docMk/>
            <pc:sldMk cId="1420189402" sldId="276"/>
            <ac:picMk id="16" creationId="{E7F504EB-D60D-4052-AE89-43C706024FDC}"/>
          </ac:picMkLst>
        </pc:picChg>
        <pc:picChg chg="add del">
          <ac:chgData name="Смирнов Алексей Юрьевич" userId="03d4b5cf-175c-4931-bfad-0a1c0c56b2f1" providerId="ADAL" clId="{676450F8-6DD9-40E5-9876-C2EA6CB4053F}" dt="2025-04-27T16:03:55.432" v="1722"/>
          <ac:picMkLst>
            <pc:docMk/>
            <pc:sldMk cId="1420189402" sldId="276"/>
            <ac:picMk id="1026" creationId="{A33B4E44-D480-48FE-A6A3-4D0103AB0316}"/>
          </ac:picMkLst>
        </pc:picChg>
      </pc:sldChg>
      <pc:sldChg chg="modSp del mod">
        <pc:chgData name="Смирнов Алексей Юрьевич" userId="03d4b5cf-175c-4931-bfad-0a1c0c56b2f1" providerId="ADAL" clId="{676450F8-6DD9-40E5-9876-C2EA6CB4053F}" dt="2025-04-27T15:37:10.890" v="1415" actId="2696"/>
        <pc:sldMkLst>
          <pc:docMk/>
          <pc:sldMk cId="3609870000" sldId="277"/>
        </pc:sldMkLst>
        <pc:spChg chg="mod">
          <ac:chgData name="Смирнов Алексей Юрьевич" userId="03d4b5cf-175c-4931-bfad-0a1c0c56b2f1" providerId="ADAL" clId="{676450F8-6DD9-40E5-9876-C2EA6CB4053F}" dt="2025-04-27T15:17:18.359" v="1123" actId="20577"/>
          <ac:spMkLst>
            <pc:docMk/>
            <pc:sldMk cId="3609870000" sldId="277"/>
            <ac:spMk id="2" creationId="{FD06670A-6CC2-4540-9596-C005998652AB}"/>
          </ac:spMkLst>
        </pc:spChg>
        <pc:spChg chg="mod">
          <ac:chgData name="Смирнов Алексей Юрьевич" userId="03d4b5cf-175c-4931-bfad-0a1c0c56b2f1" providerId="ADAL" clId="{676450F8-6DD9-40E5-9876-C2EA6CB4053F}" dt="2025-04-27T15:17:14.007" v="1113" actId="20577"/>
          <ac:spMkLst>
            <pc:docMk/>
            <pc:sldMk cId="3609870000" sldId="277"/>
            <ac:spMk id="3" creationId="{7E3BEBEF-8AC6-4724-9856-C95137CF23F3}"/>
          </ac:spMkLst>
        </pc:spChg>
      </pc:sldChg>
      <pc:sldChg chg="addSp delSp modSp mod">
        <pc:chgData name="Смирнов Алексей Юрьевич" userId="03d4b5cf-175c-4931-bfad-0a1c0c56b2f1" providerId="ADAL" clId="{676450F8-6DD9-40E5-9876-C2EA6CB4053F}" dt="2025-05-25T21:07:02.891" v="5034" actId="1076"/>
        <pc:sldMkLst>
          <pc:docMk/>
          <pc:sldMk cId="4055779648" sldId="279"/>
        </pc:sldMkLst>
        <pc:spChg chg="del mod">
          <ac:chgData name="Смирнов Алексей Юрьевич" userId="03d4b5cf-175c-4931-bfad-0a1c0c56b2f1" providerId="ADAL" clId="{676450F8-6DD9-40E5-9876-C2EA6CB4053F}" dt="2025-05-09T13:13:40.524" v="3393" actId="478"/>
          <ac:spMkLst>
            <pc:docMk/>
            <pc:sldMk cId="4055779648" sldId="279"/>
            <ac:spMk id="2" creationId="{DA2CBBC5-8A41-4FFA-B05D-F7D78B0139B8}"/>
          </ac:spMkLst>
        </pc:spChg>
        <pc:spChg chg="add mod">
          <ac:chgData name="Смирнов Алексей Юрьевич" userId="03d4b5cf-175c-4931-bfad-0a1c0c56b2f1" providerId="ADAL" clId="{676450F8-6DD9-40E5-9876-C2EA6CB4053F}" dt="2025-05-25T21:07:02.891" v="5034" actId="1076"/>
          <ac:spMkLst>
            <pc:docMk/>
            <pc:sldMk cId="4055779648" sldId="279"/>
            <ac:spMk id="4" creationId="{D7A30A6A-19F1-4A08-A287-ECBB01ACBAA0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4-27T15:48:43.924" v="1551" actId="478"/>
          <ac:spMkLst>
            <pc:docMk/>
            <pc:sldMk cId="4055779648" sldId="279"/>
            <ac:spMk id="6" creationId="{AF09840C-53EB-4305-A169-CD1ABDD2CEB7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4-27T15:49:00.127" v="1570"/>
          <ac:spMkLst>
            <pc:docMk/>
            <pc:sldMk cId="4055779648" sldId="279"/>
            <ac:spMk id="8" creationId="{FD5DC97F-E17F-4C03-9CF3-C86E77E91EE6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5-09T13:13:48.770" v="3398" actId="478"/>
          <ac:spMkLst>
            <pc:docMk/>
            <pc:sldMk cId="4055779648" sldId="279"/>
            <ac:spMk id="14" creationId="{BA5AAADB-08D7-4E78-9B4C-99B89E29CB14}"/>
          </ac:spMkLst>
        </pc:spChg>
        <pc:picChg chg="add mod">
          <ac:chgData name="Смирнов Алексей Юрьевич" userId="03d4b5cf-175c-4931-bfad-0a1c0c56b2f1" providerId="ADAL" clId="{676450F8-6DD9-40E5-9876-C2EA6CB4053F}" dt="2025-05-25T19:35:44.845" v="3959" actId="1076"/>
          <ac:picMkLst>
            <pc:docMk/>
            <pc:sldMk cId="4055779648" sldId="279"/>
            <ac:picMk id="2" creationId="{95241154-753D-42BF-9F34-BCE40B1939B8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4-27T15:48:48.261" v="1566"/>
          <ac:picMkLst>
            <pc:docMk/>
            <pc:sldMk cId="4055779648" sldId="279"/>
            <ac:picMk id="4" creationId="{E78F7D1A-3ADA-4B75-AACF-51AC8B0F8893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4-27T15:48:43.552" v="1550"/>
          <ac:picMkLst>
            <pc:docMk/>
            <pc:sldMk cId="4055779648" sldId="279"/>
            <ac:picMk id="9" creationId="{E359DC1A-8701-402F-91A1-F8FCEA67BE31}"/>
          </ac:picMkLst>
        </pc:picChg>
        <pc:picChg chg="add del">
          <ac:chgData name="Смирнов Алексей Юрьевич" userId="03d4b5cf-175c-4931-bfad-0a1c0c56b2f1" providerId="ADAL" clId="{676450F8-6DD9-40E5-9876-C2EA6CB4053F}" dt="2025-04-27T15:48:52.008" v="1567" actId="478"/>
          <ac:picMkLst>
            <pc:docMk/>
            <pc:sldMk cId="4055779648" sldId="279"/>
            <ac:picMk id="10" creationId="{2805FA47-8A8A-485A-9E1B-4F9B95642410}"/>
          </ac:picMkLst>
        </pc:picChg>
        <pc:picChg chg="add del">
          <ac:chgData name="Смирнов Алексей Юрьевич" userId="03d4b5cf-175c-4931-bfad-0a1c0c56b2f1" providerId="ADAL" clId="{676450F8-6DD9-40E5-9876-C2EA6CB4053F}" dt="2025-04-27T15:48:54.275" v="1569"/>
          <ac:picMkLst>
            <pc:docMk/>
            <pc:sldMk cId="4055779648" sldId="279"/>
            <ac:picMk id="12" creationId="{C80254E3-60BB-4037-BF87-E0213E8FB9A9}"/>
          </ac:picMkLst>
        </pc:picChg>
        <pc:picChg chg="add mod">
          <ac:chgData name="Смирнов Алексей Юрьевич" userId="03d4b5cf-175c-4931-bfad-0a1c0c56b2f1" providerId="ADAL" clId="{676450F8-6DD9-40E5-9876-C2EA6CB4053F}" dt="2025-05-09T13:14:15.572" v="3406" actId="14100"/>
          <ac:picMkLst>
            <pc:docMk/>
            <pc:sldMk cId="4055779648" sldId="279"/>
            <ac:picMk id="13" creationId="{3C8ECF71-6EE1-4B3C-8DF1-3421820760AC}"/>
          </ac:picMkLst>
        </pc:picChg>
        <pc:picChg chg="add del">
          <ac:chgData name="Смирнов Алексей Юрьевич" userId="03d4b5cf-175c-4931-bfad-0a1c0c56b2f1" providerId="ADAL" clId="{676450F8-6DD9-40E5-9876-C2EA6CB4053F}" dt="2025-04-28T19:16:30.709" v="2240" actId="478"/>
          <ac:picMkLst>
            <pc:docMk/>
            <pc:sldMk cId="4055779648" sldId="279"/>
            <ac:picMk id="15" creationId="{675A1B75-D7FF-4C90-B72D-9CE9E7D8363F}"/>
          </ac:picMkLst>
        </pc:picChg>
        <pc:picChg chg="add del">
          <ac:chgData name="Смирнов Алексей Юрьевич" userId="03d4b5cf-175c-4931-bfad-0a1c0c56b2f1" providerId="ADAL" clId="{676450F8-6DD9-40E5-9876-C2EA6CB4053F}" dt="2025-04-27T15:49:29.691" v="1574" actId="478"/>
          <ac:picMkLst>
            <pc:docMk/>
            <pc:sldMk cId="4055779648" sldId="279"/>
            <ac:picMk id="1028" creationId="{24499879-07CC-43DD-85D3-7EA5A1BE78C1}"/>
          </ac:picMkLst>
        </pc:picChg>
      </pc:sldChg>
      <pc:sldChg chg="addSp delSp modSp del mod">
        <pc:chgData name="Смирнов Алексей Юрьевич" userId="03d4b5cf-175c-4931-bfad-0a1c0c56b2f1" providerId="ADAL" clId="{676450F8-6DD9-40E5-9876-C2EA6CB4053F}" dt="2025-05-25T19:25:40.223" v="3849" actId="47"/>
        <pc:sldMkLst>
          <pc:docMk/>
          <pc:sldMk cId="2325375127" sldId="280"/>
        </pc:sldMkLst>
        <pc:spChg chg="mod">
          <ac:chgData name="Смирнов Алексей Юрьевич" userId="03d4b5cf-175c-4931-bfad-0a1c0c56b2f1" providerId="ADAL" clId="{676450F8-6DD9-40E5-9876-C2EA6CB4053F}" dt="2025-04-28T19:25:53.280" v="2368" actId="2711"/>
          <ac:spMkLst>
            <pc:docMk/>
            <pc:sldMk cId="2325375127" sldId="280"/>
            <ac:spMk id="2" creationId="{E05A190D-3C6F-4AF6-AFAD-3C9FD5EC2BA0}"/>
          </ac:spMkLst>
        </pc:spChg>
        <pc:spChg chg="del">
          <ac:chgData name="Смирнов Алексей Юрьевич" userId="03d4b5cf-175c-4931-bfad-0a1c0c56b2f1" providerId="ADAL" clId="{676450F8-6DD9-40E5-9876-C2EA6CB4053F}" dt="2025-04-27T15:50:43.716" v="1623"/>
          <ac:spMkLst>
            <pc:docMk/>
            <pc:sldMk cId="2325375127" sldId="280"/>
            <ac:spMk id="3" creationId="{05FADEA1-E601-4104-9D03-CFE0D16F6CA8}"/>
          </ac:spMkLst>
        </pc:spChg>
        <pc:spChg chg="add mod">
          <ac:chgData name="Смирнов Алексей Юрьевич" userId="03d4b5cf-175c-4931-bfad-0a1c0c56b2f1" providerId="ADAL" clId="{676450F8-6DD9-40E5-9876-C2EA6CB4053F}" dt="2025-04-30T14:34:19.415" v="2963" actId="1076"/>
          <ac:spMkLst>
            <pc:docMk/>
            <pc:sldMk cId="2325375127" sldId="280"/>
            <ac:spMk id="3" creationId="{E5F17A1E-A6A0-466D-9429-648FD26DBCAB}"/>
          </ac:spMkLst>
        </pc:spChg>
        <pc:spChg chg="add mod">
          <ac:chgData name="Смирнов Алексей Юрьевич" userId="03d4b5cf-175c-4931-bfad-0a1c0c56b2f1" providerId="ADAL" clId="{676450F8-6DD9-40E5-9876-C2EA6CB4053F}" dt="2025-04-30T14:43:21.076" v="3084" actId="1076"/>
          <ac:spMkLst>
            <pc:docMk/>
            <pc:sldMk cId="2325375127" sldId="280"/>
            <ac:spMk id="4" creationId="{215361CD-6C72-4547-BD8B-A15B29531353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4-30T14:43:14.306" v="3082" actId="478"/>
          <ac:spMkLst>
            <pc:docMk/>
            <pc:sldMk cId="2325375127" sldId="280"/>
            <ac:spMk id="14" creationId="{BD23769E-DAEF-4AC3-9227-5E27A8A7BEED}"/>
          </ac:spMkLst>
        </pc:spChg>
        <pc:spChg chg="add mod">
          <ac:chgData name="Смирнов Алексей Юрьевич" userId="03d4b5cf-175c-4931-bfad-0a1c0c56b2f1" providerId="ADAL" clId="{676450F8-6DD9-40E5-9876-C2EA6CB4053F}" dt="2025-04-30T14:34:07.288" v="2959" actId="1076"/>
          <ac:spMkLst>
            <pc:docMk/>
            <pc:sldMk cId="2325375127" sldId="280"/>
            <ac:spMk id="15" creationId="{3A7F1F14-B722-4D34-9C74-13518E323EAC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4-30T14:34:30.400" v="2977"/>
          <ac:spMkLst>
            <pc:docMk/>
            <pc:sldMk cId="2325375127" sldId="280"/>
            <ac:spMk id="16" creationId="{770DB1CE-49C7-4E74-83F3-037BF5F6E734}"/>
          </ac:spMkLst>
        </pc:spChg>
        <pc:spChg chg="add mod">
          <ac:chgData name="Смирнов Алексей Юрьевич" userId="03d4b5cf-175c-4931-bfad-0a1c0c56b2f1" providerId="ADAL" clId="{676450F8-6DD9-40E5-9876-C2EA6CB4053F}" dt="2025-04-30T14:34:48.775" v="2999" actId="20577"/>
          <ac:spMkLst>
            <pc:docMk/>
            <pc:sldMk cId="2325375127" sldId="280"/>
            <ac:spMk id="17" creationId="{116BC550-756D-4598-95CD-D8A57B330EF6}"/>
          </ac:spMkLst>
        </pc:spChg>
        <pc:spChg chg="add mod">
          <ac:chgData name="Смирнов Алексей Юрьевич" userId="03d4b5cf-175c-4931-bfad-0a1c0c56b2f1" providerId="ADAL" clId="{676450F8-6DD9-40E5-9876-C2EA6CB4053F}" dt="2025-04-30T14:35:32.635" v="3028" actId="368"/>
          <ac:spMkLst>
            <pc:docMk/>
            <pc:sldMk cId="2325375127" sldId="280"/>
            <ac:spMk id="18" creationId="{B53F0EA4-2B37-4070-91D9-F54C688F1E04}"/>
          </ac:spMkLst>
        </pc:spChg>
        <pc:spChg chg="add mod">
          <ac:chgData name="Смирнов Алексей Юрьевич" userId="03d4b5cf-175c-4931-bfad-0a1c0c56b2f1" providerId="ADAL" clId="{676450F8-6DD9-40E5-9876-C2EA6CB4053F}" dt="2025-04-30T14:36:44.793" v="3050" actId="1076"/>
          <ac:spMkLst>
            <pc:docMk/>
            <pc:sldMk cId="2325375127" sldId="280"/>
            <ac:spMk id="19" creationId="{3E462E3C-0FDC-4D27-88B7-7EA96EFD640F}"/>
          </ac:spMkLst>
        </pc:spChg>
        <pc:spChg chg="add mod">
          <ac:chgData name="Смирнов Алексей Юрьевич" userId="03d4b5cf-175c-4931-bfad-0a1c0c56b2f1" providerId="ADAL" clId="{676450F8-6DD9-40E5-9876-C2EA6CB4053F}" dt="2025-04-30T14:37:40.254" v="3079" actId="1076"/>
          <ac:spMkLst>
            <pc:docMk/>
            <pc:sldMk cId="2325375127" sldId="280"/>
            <ac:spMk id="20" creationId="{41989E7E-D74A-42CE-BA7E-733BE43B16A2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7.185" v="3801"/>
          <ac:spMkLst>
            <pc:docMk/>
            <pc:sldMk cId="2325375127" sldId="280"/>
            <ac:spMk id="29" creationId="{FD27934A-D331-40E7-870F-85D72D353C37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7.185" v="3801"/>
          <ac:spMkLst>
            <pc:docMk/>
            <pc:sldMk cId="2325375127" sldId="280"/>
            <ac:spMk id="30" creationId="{5666521C-4755-47AF-945D-DC2CDABE0D84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7.185" v="3801"/>
          <ac:spMkLst>
            <pc:docMk/>
            <pc:sldMk cId="2325375127" sldId="280"/>
            <ac:spMk id="31" creationId="{00151D01-A4E0-4714-B24E-7E56BE6ACF38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7.185" v="3801"/>
          <ac:spMkLst>
            <pc:docMk/>
            <pc:sldMk cId="2325375127" sldId="280"/>
            <ac:spMk id="32" creationId="{87B49F95-0CAD-4A64-B8B6-B1167C4B50AC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7.185" v="3801"/>
          <ac:spMkLst>
            <pc:docMk/>
            <pc:sldMk cId="2325375127" sldId="280"/>
            <ac:spMk id="33" creationId="{19F73BCF-6C24-450C-B5D1-58F6DCC42BE9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7.185" v="3801"/>
          <ac:spMkLst>
            <pc:docMk/>
            <pc:sldMk cId="2325375127" sldId="280"/>
            <ac:spMk id="34" creationId="{834A2C23-6D73-42C8-B229-D550BC7856CD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324" v="3802"/>
          <ac:spMkLst>
            <pc:docMk/>
            <pc:sldMk cId="2325375127" sldId="280"/>
            <ac:spMk id="43" creationId="{BC8BCE29-5EEA-407E-AE45-4FBDD1B1F31E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324" v="3802"/>
          <ac:spMkLst>
            <pc:docMk/>
            <pc:sldMk cId="2325375127" sldId="280"/>
            <ac:spMk id="44" creationId="{A1350AC9-323C-4354-93AD-47A9285A6AD6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324" v="3802"/>
          <ac:spMkLst>
            <pc:docMk/>
            <pc:sldMk cId="2325375127" sldId="280"/>
            <ac:spMk id="45" creationId="{95B3D326-EAF6-47CA-92D2-20F5D742DD12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324" v="3802"/>
          <ac:spMkLst>
            <pc:docMk/>
            <pc:sldMk cId="2325375127" sldId="280"/>
            <ac:spMk id="46" creationId="{FD809BFE-8887-4A89-B553-DF40D1790BB1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324" v="3802"/>
          <ac:spMkLst>
            <pc:docMk/>
            <pc:sldMk cId="2325375127" sldId="280"/>
            <ac:spMk id="47" creationId="{71920468-BC20-46D6-8DC9-93B4954DE86A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324" v="3802"/>
          <ac:spMkLst>
            <pc:docMk/>
            <pc:sldMk cId="2325375127" sldId="280"/>
            <ac:spMk id="48" creationId="{1EF37B9D-75D5-47DB-9B5C-88274B7EDF48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635" v="3803"/>
          <ac:spMkLst>
            <pc:docMk/>
            <pc:sldMk cId="2325375127" sldId="280"/>
            <ac:spMk id="57" creationId="{546E9EFF-98E9-498C-ADBA-73EDC6E0A5FF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635" v="3803"/>
          <ac:spMkLst>
            <pc:docMk/>
            <pc:sldMk cId="2325375127" sldId="280"/>
            <ac:spMk id="58" creationId="{E7B6B371-4BBE-4523-8E79-11664EBBD23F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635" v="3803"/>
          <ac:spMkLst>
            <pc:docMk/>
            <pc:sldMk cId="2325375127" sldId="280"/>
            <ac:spMk id="59" creationId="{DE53A658-A7C8-480C-9FD0-6932ED6BAF77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635" v="3803"/>
          <ac:spMkLst>
            <pc:docMk/>
            <pc:sldMk cId="2325375127" sldId="280"/>
            <ac:spMk id="60" creationId="{E443850E-A1A7-4CE5-AB5A-C871960DE8E6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635" v="3803"/>
          <ac:spMkLst>
            <pc:docMk/>
            <pc:sldMk cId="2325375127" sldId="280"/>
            <ac:spMk id="61" creationId="{3467829B-D308-4F50-9FDA-6DFEF282A5BE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635" v="3803"/>
          <ac:spMkLst>
            <pc:docMk/>
            <pc:sldMk cId="2325375127" sldId="280"/>
            <ac:spMk id="62" creationId="{374898C4-D67E-41B3-8D33-F155D0F96999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808" v="3804"/>
          <ac:spMkLst>
            <pc:docMk/>
            <pc:sldMk cId="2325375127" sldId="280"/>
            <ac:spMk id="71" creationId="{8CDF2203-9154-4EAD-83D2-EEE6D6CC9033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808" v="3804"/>
          <ac:spMkLst>
            <pc:docMk/>
            <pc:sldMk cId="2325375127" sldId="280"/>
            <ac:spMk id="72" creationId="{9A176316-0FAA-4A85-A579-7F004B582DAB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808" v="3804"/>
          <ac:spMkLst>
            <pc:docMk/>
            <pc:sldMk cId="2325375127" sldId="280"/>
            <ac:spMk id="73" creationId="{6FE3A71C-11D6-4DE1-B6AE-78AF6B77BF46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808" v="3804"/>
          <ac:spMkLst>
            <pc:docMk/>
            <pc:sldMk cId="2325375127" sldId="280"/>
            <ac:spMk id="74" creationId="{53A4BBBC-302B-4456-98E6-5F924817AA13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808" v="3804"/>
          <ac:spMkLst>
            <pc:docMk/>
            <pc:sldMk cId="2325375127" sldId="280"/>
            <ac:spMk id="75" creationId="{F0C8AF5D-E2ED-471C-8A4D-CC026FB319EF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808" v="3804"/>
          <ac:spMkLst>
            <pc:docMk/>
            <pc:sldMk cId="2325375127" sldId="280"/>
            <ac:spMk id="76" creationId="{B90AEE88-CA42-42D1-BEC4-FA9F2A4CA31A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974" v="3805"/>
          <ac:spMkLst>
            <pc:docMk/>
            <pc:sldMk cId="2325375127" sldId="280"/>
            <ac:spMk id="85" creationId="{FF06665F-C526-44DC-8FD1-32C53CCCDEF5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974" v="3805"/>
          <ac:spMkLst>
            <pc:docMk/>
            <pc:sldMk cId="2325375127" sldId="280"/>
            <ac:spMk id="86" creationId="{D91CC6AB-995A-4937-9FC4-9D13D597AA8C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974" v="3805"/>
          <ac:spMkLst>
            <pc:docMk/>
            <pc:sldMk cId="2325375127" sldId="280"/>
            <ac:spMk id="87" creationId="{F4EE3F1A-D93B-4131-B7DE-98F2787DBABF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974" v="3805"/>
          <ac:spMkLst>
            <pc:docMk/>
            <pc:sldMk cId="2325375127" sldId="280"/>
            <ac:spMk id="88" creationId="{41F77576-7D7E-425F-BF5B-582551405DCB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974" v="3805"/>
          <ac:spMkLst>
            <pc:docMk/>
            <pc:sldMk cId="2325375127" sldId="280"/>
            <ac:spMk id="89" creationId="{9548F507-8866-4025-BBE4-F5161C49069D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09.974" v="3805"/>
          <ac:spMkLst>
            <pc:docMk/>
            <pc:sldMk cId="2325375127" sldId="280"/>
            <ac:spMk id="90" creationId="{D439443E-4CFF-49A8-AED4-A8D3DDBDAB35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10.140" v="3806"/>
          <ac:spMkLst>
            <pc:docMk/>
            <pc:sldMk cId="2325375127" sldId="280"/>
            <ac:spMk id="99" creationId="{D90A6C62-E070-4C74-A7B3-2C76EE1EB2E3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10.140" v="3806"/>
          <ac:spMkLst>
            <pc:docMk/>
            <pc:sldMk cId="2325375127" sldId="280"/>
            <ac:spMk id="100" creationId="{503E14A1-DBA3-4BD3-ADE7-8F8D823A3B97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10.140" v="3806"/>
          <ac:spMkLst>
            <pc:docMk/>
            <pc:sldMk cId="2325375127" sldId="280"/>
            <ac:spMk id="101" creationId="{A2343703-7BEB-4A57-AF08-338DA3B62647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10.140" v="3806"/>
          <ac:spMkLst>
            <pc:docMk/>
            <pc:sldMk cId="2325375127" sldId="280"/>
            <ac:spMk id="102" creationId="{85F81950-7A58-4734-B4ED-055F6819CA25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10.140" v="3806"/>
          <ac:spMkLst>
            <pc:docMk/>
            <pc:sldMk cId="2325375127" sldId="280"/>
            <ac:spMk id="103" creationId="{70C2D409-A573-4E88-BA47-D2E53C46D77F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10.140" v="3806"/>
          <ac:spMkLst>
            <pc:docMk/>
            <pc:sldMk cId="2325375127" sldId="280"/>
            <ac:spMk id="104" creationId="{F6FB2DB4-2825-4D5F-A7E2-AE1CA4FAB490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10.310" v="3807"/>
          <ac:spMkLst>
            <pc:docMk/>
            <pc:sldMk cId="2325375127" sldId="280"/>
            <ac:spMk id="113" creationId="{B8B7F40C-35C2-4BD7-A0B6-51F1CAC7A728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10.310" v="3807"/>
          <ac:spMkLst>
            <pc:docMk/>
            <pc:sldMk cId="2325375127" sldId="280"/>
            <ac:spMk id="114" creationId="{F751B23C-7A1A-4344-B98E-519E236ED5AC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10.310" v="3807"/>
          <ac:spMkLst>
            <pc:docMk/>
            <pc:sldMk cId="2325375127" sldId="280"/>
            <ac:spMk id="115" creationId="{34B5EB28-C56A-4081-A7EF-90B6E576B6B3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10.310" v="3807"/>
          <ac:spMkLst>
            <pc:docMk/>
            <pc:sldMk cId="2325375127" sldId="280"/>
            <ac:spMk id="116" creationId="{13D4A0D6-7EC1-4308-AA83-5BE900D7C38E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10.310" v="3807"/>
          <ac:spMkLst>
            <pc:docMk/>
            <pc:sldMk cId="2325375127" sldId="280"/>
            <ac:spMk id="117" creationId="{C2EE5E28-1A51-48A1-8BAA-93ACCFFC04E8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10.310" v="3807"/>
          <ac:spMkLst>
            <pc:docMk/>
            <pc:sldMk cId="2325375127" sldId="280"/>
            <ac:spMk id="118" creationId="{E64E1D01-4315-4841-8885-669D22B3863E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10.478" v="3808"/>
          <ac:spMkLst>
            <pc:docMk/>
            <pc:sldMk cId="2325375127" sldId="280"/>
            <ac:spMk id="127" creationId="{21999BFD-EC14-4999-AEC9-C92370AE9EFD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10.478" v="3808"/>
          <ac:spMkLst>
            <pc:docMk/>
            <pc:sldMk cId="2325375127" sldId="280"/>
            <ac:spMk id="128" creationId="{22F7CAB9-39A8-4EC8-9160-CB0CD4CE13BF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10.478" v="3808"/>
          <ac:spMkLst>
            <pc:docMk/>
            <pc:sldMk cId="2325375127" sldId="280"/>
            <ac:spMk id="129" creationId="{8C99C163-1B14-4CA9-9564-F0E9F9024598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10.478" v="3808"/>
          <ac:spMkLst>
            <pc:docMk/>
            <pc:sldMk cId="2325375127" sldId="280"/>
            <ac:spMk id="130" creationId="{67F8D604-DEDA-4DA1-80FF-CED45282CE07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10.478" v="3808"/>
          <ac:spMkLst>
            <pc:docMk/>
            <pc:sldMk cId="2325375127" sldId="280"/>
            <ac:spMk id="131" creationId="{84EBFC13-4472-49E2-AD40-21579F01FDE1}"/>
          </ac:spMkLst>
        </pc:spChg>
        <pc:spChg chg="add">
          <ac:chgData name="Смирнов Алексей Юрьевич" userId="03d4b5cf-175c-4931-bfad-0a1c0c56b2f1" providerId="ADAL" clId="{676450F8-6DD9-40E5-9876-C2EA6CB4053F}" dt="2025-05-25T19:25:10.478" v="3808"/>
          <ac:spMkLst>
            <pc:docMk/>
            <pc:sldMk cId="2325375127" sldId="280"/>
            <ac:spMk id="132" creationId="{F979DF25-E869-4DDC-8194-146611A05F88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6.241" v="3848"/>
          <ac:spMkLst>
            <pc:docMk/>
            <pc:sldMk cId="2325375127" sldId="280"/>
            <ac:spMk id="141" creationId="{C2F3EF6C-3011-4041-B0BF-1A6C694EF2DD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6.241" v="3848"/>
          <ac:spMkLst>
            <pc:docMk/>
            <pc:sldMk cId="2325375127" sldId="280"/>
            <ac:spMk id="142" creationId="{2A4F5F7C-745B-4203-A634-9B98AF587B3B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6.241" v="3848"/>
          <ac:spMkLst>
            <pc:docMk/>
            <pc:sldMk cId="2325375127" sldId="280"/>
            <ac:spMk id="143" creationId="{1D88DBCD-7C0E-4B2E-8CE7-D1F5AC63CD75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6.241" v="3848"/>
          <ac:spMkLst>
            <pc:docMk/>
            <pc:sldMk cId="2325375127" sldId="280"/>
            <ac:spMk id="144" creationId="{41C4D2BF-3A9D-4AE9-AA81-252406823674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6.241" v="3848"/>
          <ac:spMkLst>
            <pc:docMk/>
            <pc:sldMk cId="2325375127" sldId="280"/>
            <ac:spMk id="145" creationId="{5140C1F1-385A-4106-ABC0-5FCC80BC484A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6.241" v="3848"/>
          <ac:spMkLst>
            <pc:docMk/>
            <pc:sldMk cId="2325375127" sldId="280"/>
            <ac:spMk id="146" creationId="{648F3539-C52C-4FD0-9798-46688A6EAEA9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6.045" v="3847"/>
          <ac:spMkLst>
            <pc:docMk/>
            <pc:sldMk cId="2325375127" sldId="280"/>
            <ac:spMk id="155" creationId="{5CAE9641-B9C6-4D73-886F-62FB50F07906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6.045" v="3847"/>
          <ac:spMkLst>
            <pc:docMk/>
            <pc:sldMk cId="2325375127" sldId="280"/>
            <ac:spMk id="156" creationId="{91BC8693-2E94-4ED2-BA4B-45F1FD2A9438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6.045" v="3847"/>
          <ac:spMkLst>
            <pc:docMk/>
            <pc:sldMk cId="2325375127" sldId="280"/>
            <ac:spMk id="157" creationId="{52306208-4F92-48C8-B6D1-C389839C9683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6.045" v="3847"/>
          <ac:spMkLst>
            <pc:docMk/>
            <pc:sldMk cId="2325375127" sldId="280"/>
            <ac:spMk id="158" creationId="{387A1A2F-F879-4C3F-BF99-3331B3FB456C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6.045" v="3847"/>
          <ac:spMkLst>
            <pc:docMk/>
            <pc:sldMk cId="2325375127" sldId="280"/>
            <ac:spMk id="159" creationId="{579ECEB9-B411-4D8D-986A-A06DFDC53CFB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6.045" v="3847"/>
          <ac:spMkLst>
            <pc:docMk/>
            <pc:sldMk cId="2325375127" sldId="280"/>
            <ac:spMk id="160" creationId="{5D091569-933C-496B-9E11-5F28D1A2301D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847" v="3846"/>
          <ac:spMkLst>
            <pc:docMk/>
            <pc:sldMk cId="2325375127" sldId="280"/>
            <ac:spMk id="169" creationId="{5D055001-79AB-4B35-BAAF-AD70B010888C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847" v="3846"/>
          <ac:spMkLst>
            <pc:docMk/>
            <pc:sldMk cId="2325375127" sldId="280"/>
            <ac:spMk id="170" creationId="{C3E07291-3BD9-4C12-8001-ABFD5A0BB2E0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847" v="3846"/>
          <ac:spMkLst>
            <pc:docMk/>
            <pc:sldMk cId="2325375127" sldId="280"/>
            <ac:spMk id="171" creationId="{78E14CF5-D71D-4070-8292-9F33CC2E187E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847" v="3846"/>
          <ac:spMkLst>
            <pc:docMk/>
            <pc:sldMk cId="2325375127" sldId="280"/>
            <ac:spMk id="172" creationId="{306A2AA1-FAB8-408D-BBB6-AED422DA2FA7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847" v="3846"/>
          <ac:spMkLst>
            <pc:docMk/>
            <pc:sldMk cId="2325375127" sldId="280"/>
            <ac:spMk id="173" creationId="{0ED1A2FF-476A-4C7C-A816-51D3195DF1F0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847" v="3846"/>
          <ac:spMkLst>
            <pc:docMk/>
            <pc:sldMk cId="2325375127" sldId="280"/>
            <ac:spMk id="174" creationId="{E3E9593C-655E-4BF9-9957-74B7EF82D189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672" v="3845"/>
          <ac:spMkLst>
            <pc:docMk/>
            <pc:sldMk cId="2325375127" sldId="280"/>
            <ac:spMk id="183" creationId="{932222D7-4A14-487D-82CE-09A47CDCB311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672" v="3845"/>
          <ac:spMkLst>
            <pc:docMk/>
            <pc:sldMk cId="2325375127" sldId="280"/>
            <ac:spMk id="184" creationId="{B84476D4-E0AF-4C5B-AB55-B52FA92D063B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672" v="3845"/>
          <ac:spMkLst>
            <pc:docMk/>
            <pc:sldMk cId="2325375127" sldId="280"/>
            <ac:spMk id="185" creationId="{F8D556F6-B02B-4729-86C5-901221B779EF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672" v="3845"/>
          <ac:spMkLst>
            <pc:docMk/>
            <pc:sldMk cId="2325375127" sldId="280"/>
            <ac:spMk id="186" creationId="{7112F47F-44E5-46C2-9D4E-6F4FDBBA4A69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672" v="3845"/>
          <ac:spMkLst>
            <pc:docMk/>
            <pc:sldMk cId="2325375127" sldId="280"/>
            <ac:spMk id="187" creationId="{A5B11DB9-8A84-4851-9135-F50CBC00A2B9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672" v="3845"/>
          <ac:spMkLst>
            <pc:docMk/>
            <pc:sldMk cId="2325375127" sldId="280"/>
            <ac:spMk id="188" creationId="{F6FA2491-6CAD-4162-83FB-9F1B1A667789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501" v="3844"/>
          <ac:spMkLst>
            <pc:docMk/>
            <pc:sldMk cId="2325375127" sldId="280"/>
            <ac:spMk id="197" creationId="{BD5CCA2F-9C25-4F21-9C98-FD709A2634C3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501" v="3844"/>
          <ac:spMkLst>
            <pc:docMk/>
            <pc:sldMk cId="2325375127" sldId="280"/>
            <ac:spMk id="198" creationId="{DF5CEF5B-358D-4987-B114-5862E91F6F80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501" v="3844"/>
          <ac:spMkLst>
            <pc:docMk/>
            <pc:sldMk cId="2325375127" sldId="280"/>
            <ac:spMk id="199" creationId="{0F48BC0E-032D-4818-B0A0-DBD9B69B2C8F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501" v="3844"/>
          <ac:spMkLst>
            <pc:docMk/>
            <pc:sldMk cId="2325375127" sldId="280"/>
            <ac:spMk id="200" creationId="{3107F08D-FEC6-4810-A114-5DF63B5A9A0D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501" v="3844"/>
          <ac:spMkLst>
            <pc:docMk/>
            <pc:sldMk cId="2325375127" sldId="280"/>
            <ac:spMk id="201" creationId="{7422DCE5-7917-47C6-887D-4506808DA9E2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501" v="3844"/>
          <ac:spMkLst>
            <pc:docMk/>
            <pc:sldMk cId="2325375127" sldId="280"/>
            <ac:spMk id="202" creationId="{4DE16917-21C6-4316-BA81-35781215FC98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302" v="3843"/>
          <ac:spMkLst>
            <pc:docMk/>
            <pc:sldMk cId="2325375127" sldId="280"/>
            <ac:spMk id="211" creationId="{7A1E2B7A-8D35-4048-BA73-510F2AFDAEB8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302" v="3843"/>
          <ac:spMkLst>
            <pc:docMk/>
            <pc:sldMk cId="2325375127" sldId="280"/>
            <ac:spMk id="212" creationId="{467119CE-EEC8-43E8-B6F5-4F63899F2699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302" v="3843"/>
          <ac:spMkLst>
            <pc:docMk/>
            <pc:sldMk cId="2325375127" sldId="280"/>
            <ac:spMk id="213" creationId="{0B90934D-5585-4011-9114-6B304F509E47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302" v="3843"/>
          <ac:spMkLst>
            <pc:docMk/>
            <pc:sldMk cId="2325375127" sldId="280"/>
            <ac:spMk id="214" creationId="{A9A16F75-A52C-4404-92B6-6C2CE4112715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302" v="3843"/>
          <ac:spMkLst>
            <pc:docMk/>
            <pc:sldMk cId="2325375127" sldId="280"/>
            <ac:spMk id="215" creationId="{47592B50-774F-444D-B764-8885F891E51F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302" v="3843"/>
          <ac:spMkLst>
            <pc:docMk/>
            <pc:sldMk cId="2325375127" sldId="280"/>
            <ac:spMk id="216" creationId="{CD9A3212-1200-4F28-A30A-02945C7FF513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113" v="3842"/>
          <ac:spMkLst>
            <pc:docMk/>
            <pc:sldMk cId="2325375127" sldId="280"/>
            <ac:spMk id="225" creationId="{34621A7F-9E1A-4832-BC51-2511F1A15B90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113" v="3842"/>
          <ac:spMkLst>
            <pc:docMk/>
            <pc:sldMk cId="2325375127" sldId="280"/>
            <ac:spMk id="226" creationId="{3CCB4C6F-B2F9-4598-BB76-3EB1515A21AE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113" v="3842"/>
          <ac:spMkLst>
            <pc:docMk/>
            <pc:sldMk cId="2325375127" sldId="280"/>
            <ac:spMk id="227" creationId="{1E98BC2B-D370-407C-9607-C2D15E43E8E7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113" v="3842"/>
          <ac:spMkLst>
            <pc:docMk/>
            <pc:sldMk cId="2325375127" sldId="280"/>
            <ac:spMk id="228" creationId="{EBED4632-27A3-4929-97CC-EB5FDE860AC3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113" v="3842"/>
          <ac:spMkLst>
            <pc:docMk/>
            <pc:sldMk cId="2325375127" sldId="280"/>
            <ac:spMk id="229" creationId="{A5F10228-7A99-4FCE-8698-41115CB5F1B3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5.113" v="3842"/>
          <ac:spMkLst>
            <pc:docMk/>
            <pc:sldMk cId="2325375127" sldId="280"/>
            <ac:spMk id="230" creationId="{B16DF0AE-06C8-4CC8-BD98-FCAAABDE89B7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938" v="3841"/>
          <ac:spMkLst>
            <pc:docMk/>
            <pc:sldMk cId="2325375127" sldId="280"/>
            <ac:spMk id="239" creationId="{50673299-79E1-4FCA-993B-961B42C5951B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938" v="3841"/>
          <ac:spMkLst>
            <pc:docMk/>
            <pc:sldMk cId="2325375127" sldId="280"/>
            <ac:spMk id="240" creationId="{5E6EAB21-7D7F-4B2A-B684-B0E2056822E5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938" v="3841"/>
          <ac:spMkLst>
            <pc:docMk/>
            <pc:sldMk cId="2325375127" sldId="280"/>
            <ac:spMk id="241" creationId="{807DA56E-0E80-417B-92D5-F2DE835025AB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938" v="3841"/>
          <ac:spMkLst>
            <pc:docMk/>
            <pc:sldMk cId="2325375127" sldId="280"/>
            <ac:spMk id="242" creationId="{EC34B3B3-3E7F-4F74-80DC-D68E7322E80F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938" v="3841"/>
          <ac:spMkLst>
            <pc:docMk/>
            <pc:sldMk cId="2325375127" sldId="280"/>
            <ac:spMk id="243" creationId="{1F94B28E-4A16-4284-BD05-E9C79F944A93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938" v="3841"/>
          <ac:spMkLst>
            <pc:docMk/>
            <pc:sldMk cId="2325375127" sldId="280"/>
            <ac:spMk id="244" creationId="{A34252C3-7078-4680-B34C-F716ECBB9E53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733" v="3840"/>
          <ac:spMkLst>
            <pc:docMk/>
            <pc:sldMk cId="2325375127" sldId="280"/>
            <ac:spMk id="253" creationId="{194349E8-BDBB-4A0F-AEE6-898B7B0C838C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733" v="3840"/>
          <ac:spMkLst>
            <pc:docMk/>
            <pc:sldMk cId="2325375127" sldId="280"/>
            <ac:spMk id="254" creationId="{2CB64953-4523-4454-AA26-7E87C01D32B1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733" v="3840"/>
          <ac:spMkLst>
            <pc:docMk/>
            <pc:sldMk cId="2325375127" sldId="280"/>
            <ac:spMk id="255" creationId="{F1E6E101-C03B-4545-9A64-3F1E059C850F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733" v="3840"/>
          <ac:spMkLst>
            <pc:docMk/>
            <pc:sldMk cId="2325375127" sldId="280"/>
            <ac:spMk id="256" creationId="{C21DB9E9-D1D9-4D71-A6E0-F718C07D1239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733" v="3840"/>
          <ac:spMkLst>
            <pc:docMk/>
            <pc:sldMk cId="2325375127" sldId="280"/>
            <ac:spMk id="257" creationId="{0A0435F3-73F9-4A5A-A03C-1AE552DE40E0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733" v="3840"/>
          <ac:spMkLst>
            <pc:docMk/>
            <pc:sldMk cId="2325375127" sldId="280"/>
            <ac:spMk id="258" creationId="{257C2854-F721-4252-B0CC-7670004660AC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557" v="3839"/>
          <ac:spMkLst>
            <pc:docMk/>
            <pc:sldMk cId="2325375127" sldId="280"/>
            <ac:spMk id="267" creationId="{4A17DB09-4AA3-4CF6-AA3C-2614655FD5DD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557" v="3839"/>
          <ac:spMkLst>
            <pc:docMk/>
            <pc:sldMk cId="2325375127" sldId="280"/>
            <ac:spMk id="268" creationId="{E869B334-977A-4F60-99D7-BEEFACBE0F29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557" v="3839"/>
          <ac:spMkLst>
            <pc:docMk/>
            <pc:sldMk cId="2325375127" sldId="280"/>
            <ac:spMk id="269" creationId="{82F92D90-4D42-44EB-8DED-E314BF173190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557" v="3839"/>
          <ac:spMkLst>
            <pc:docMk/>
            <pc:sldMk cId="2325375127" sldId="280"/>
            <ac:spMk id="270" creationId="{CEE5E74A-8E18-42E6-908F-22B7F1A90B22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557" v="3839"/>
          <ac:spMkLst>
            <pc:docMk/>
            <pc:sldMk cId="2325375127" sldId="280"/>
            <ac:spMk id="271" creationId="{A44CA47E-CFC5-4A52-82BC-B3C616B744D4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557" v="3839"/>
          <ac:spMkLst>
            <pc:docMk/>
            <pc:sldMk cId="2325375127" sldId="280"/>
            <ac:spMk id="272" creationId="{15DAA44C-DF8A-4804-A3BF-CACCA32FBED5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372" v="3838"/>
          <ac:spMkLst>
            <pc:docMk/>
            <pc:sldMk cId="2325375127" sldId="280"/>
            <ac:spMk id="281" creationId="{BC393060-1650-4D2D-9F64-798617CC2579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372" v="3838"/>
          <ac:spMkLst>
            <pc:docMk/>
            <pc:sldMk cId="2325375127" sldId="280"/>
            <ac:spMk id="282" creationId="{7AB98D66-C4FF-4BA5-BFBC-3BC18766DD28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372" v="3838"/>
          <ac:spMkLst>
            <pc:docMk/>
            <pc:sldMk cId="2325375127" sldId="280"/>
            <ac:spMk id="283" creationId="{54BBFBEC-5555-4959-B86E-C0415F68E926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372" v="3838"/>
          <ac:spMkLst>
            <pc:docMk/>
            <pc:sldMk cId="2325375127" sldId="280"/>
            <ac:spMk id="284" creationId="{6DEEE600-F843-4C1A-98DB-2935CAD6B395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372" v="3838"/>
          <ac:spMkLst>
            <pc:docMk/>
            <pc:sldMk cId="2325375127" sldId="280"/>
            <ac:spMk id="285" creationId="{25F74D30-E493-4F69-B70C-2054E4A8FD33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372" v="3838"/>
          <ac:spMkLst>
            <pc:docMk/>
            <pc:sldMk cId="2325375127" sldId="280"/>
            <ac:spMk id="286" creationId="{CD612196-D4AA-49C1-AFC9-A1C1AF831C79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197" v="3837"/>
          <ac:spMkLst>
            <pc:docMk/>
            <pc:sldMk cId="2325375127" sldId="280"/>
            <ac:spMk id="295" creationId="{A1B6E5FB-7768-49CC-B561-E6105B25C7F4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197" v="3837"/>
          <ac:spMkLst>
            <pc:docMk/>
            <pc:sldMk cId="2325375127" sldId="280"/>
            <ac:spMk id="296" creationId="{4D76CFBF-D930-43A1-B4BA-369542600F6C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197" v="3837"/>
          <ac:spMkLst>
            <pc:docMk/>
            <pc:sldMk cId="2325375127" sldId="280"/>
            <ac:spMk id="297" creationId="{656766A5-6386-4AD9-8C05-B650EFF008C3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197" v="3837"/>
          <ac:spMkLst>
            <pc:docMk/>
            <pc:sldMk cId="2325375127" sldId="280"/>
            <ac:spMk id="298" creationId="{7C3F52DD-0846-4498-8E70-54F62C9FB710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197" v="3837"/>
          <ac:spMkLst>
            <pc:docMk/>
            <pc:sldMk cId="2325375127" sldId="280"/>
            <ac:spMk id="299" creationId="{256BA81F-8D65-4814-A735-72AA0505732C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197" v="3837"/>
          <ac:spMkLst>
            <pc:docMk/>
            <pc:sldMk cId="2325375127" sldId="280"/>
            <ac:spMk id="300" creationId="{6D8A5A87-0FD2-4000-B390-56D61D6AF339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017" v="3836"/>
          <ac:spMkLst>
            <pc:docMk/>
            <pc:sldMk cId="2325375127" sldId="280"/>
            <ac:spMk id="309" creationId="{EA80CA8B-4E5D-4557-ABD2-7D29E23A9C60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017" v="3836"/>
          <ac:spMkLst>
            <pc:docMk/>
            <pc:sldMk cId="2325375127" sldId="280"/>
            <ac:spMk id="310" creationId="{CED00FC1-8FD9-42E1-A6EB-E3E000D5C5EC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017" v="3836"/>
          <ac:spMkLst>
            <pc:docMk/>
            <pc:sldMk cId="2325375127" sldId="280"/>
            <ac:spMk id="311" creationId="{C8CBFF4D-D1B9-4C48-8636-340791CEE6A9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017" v="3836"/>
          <ac:spMkLst>
            <pc:docMk/>
            <pc:sldMk cId="2325375127" sldId="280"/>
            <ac:spMk id="312" creationId="{BB4456B3-A7C8-4864-9AD9-B7D02B535D80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017" v="3836"/>
          <ac:spMkLst>
            <pc:docMk/>
            <pc:sldMk cId="2325375127" sldId="280"/>
            <ac:spMk id="313" creationId="{9E3B9E6D-6113-4E58-8A4F-9D018D8F1E4C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4.017" v="3836"/>
          <ac:spMkLst>
            <pc:docMk/>
            <pc:sldMk cId="2325375127" sldId="280"/>
            <ac:spMk id="314" creationId="{B4DE0B84-B5DB-43AC-8F63-A54E39D7A281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827" v="3835"/>
          <ac:spMkLst>
            <pc:docMk/>
            <pc:sldMk cId="2325375127" sldId="280"/>
            <ac:spMk id="323" creationId="{38DE0DD5-B897-401E-BE4C-644BE64021F4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827" v="3835"/>
          <ac:spMkLst>
            <pc:docMk/>
            <pc:sldMk cId="2325375127" sldId="280"/>
            <ac:spMk id="324" creationId="{A769662B-9C95-4131-86F1-9733F72F363D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827" v="3835"/>
          <ac:spMkLst>
            <pc:docMk/>
            <pc:sldMk cId="2325375127" sldId="280"/>
            <ac:spMk id="325" creationId="{6C9AE1A0-FC8E-481B-8DE4-E52A9404A079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827" v="3835"/>
          <ac:spMkLst>
            <pc:docMk/>
            <pc:sldMk cId="2325375127" sldId="280"/>
            <ac:spMk id="326" creationId="{279E99DE-4451-409C-846B-C58E1FED3771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827" v="3835"/>
          <ac:spMkLst>
            <pc:docMk/>
            <pc:sldMk cId="2325375127" sldId="280"/>
            <ac:spMk id="327" creationId="{92F3FD96-DCC9-45BE-AF0D-F46D87BD5FB7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827" v="3835"/>
          <ac:spMkLst>
            <pc:docMk/>
            <pc:sldMk cId="2325375127" sldId="280"/>
            <ac:spMk id="328" creationId="{4B14F6A6-1C17-435D-907D-907F320C2627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667" v="3834"/>
          <ac:spMkLst>
            <pc:docMk/>
            <pc:sldMk cId="2325375127" sldId="280"/>
            <ac:spMk id="337" creationId="{A327C4AB-C62A-44CC-874A-BB26F4CDB745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667" v="3834"/>
          <ac:spMkLst>
            <pc:docMk/>
            <pc:sldMk cId="2325375127" sldId="280"/>
            <ac:spMk id="338" creationId="{B88F2BFF-70D6-4310-BEAC-1425E3EBD5DC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667" v="3834"/>
          <ac:spMkLst>
            <pc:docMk/>
            <pc:sldMk cId="2325375127" sldId="280"/>
            <ac:spMk id="339" creationId="{B41833B2-367B-44B3-9879-747659B245F6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667" v="3834"/>
          <ac:spMkLst>
            <pc:docMk/>
            <pc:sldMk cId="2325375127" sldId="280"/>
            <ac:spMk id="340" creationId="{117F9A08-DB47-4353-815D-39F28E578E63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667" v="3834"/>
          <ac:spMkLst>
            <pc:docMk/>
            <pc:sldMk cId="2325375127" sldId="280"/>
            <ac:spMk id="341" creationId="{C4800274-CBD8-4E4F-B891-513ED80863F8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667" v="3834"/>
          <ac:spMkLst>
            <pc:docMk/>
            <pc:sldMk cId="2325375127" sldId="280"/>
            <ac:spMk id="342" creationId="{7809A3DB-6254-4735-9FEB-1B7A51C5BDFB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337" v="3833"/>
          <ac:spMkLst>
            <pc:docMk/>
            <pc:sldMk cId="2325375127" sldId="280"/>
            <ac:spMk id="351" creationId="{C8FFE1C9-C975-480E-AF7F-87A3AEA55910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337" v="3833"/>
          <ac:spMkLst>
            <pc:docMk/>
            <pc:sldMk cId="2325375127" sldId="280"/>
            <ac:spMk id="352" creationId="{C0FA10EC-104C-41D1-A470-154EB331267D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337" v="3833"/>
          <ac:spMkLst>
            <pc:docMk/>
            <pc:sldMk cId="2325375127" sldId="280"/>
            <ac:spMk id="353" creationId="{B2E8A0BB-F4C3-4FD9-9B65-25AD464257D6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337" v="3833"/>
          <ac:spMkLst>
            <pc:docMk/>
            <pc:sldMk cId="2325375127" sldId="280"/>
            <ac:spMk id="354" creationId="{AAEB8B78-A035-4140-A23E-22E85B9C43FF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337" v="3833"/>
          <ac:spMkLst>
            <pc:docMk/>
            <pc:sldMk cId="2325375127" sldId="280"/>
            <ac:spMk id="355" creationId="{0C096B7E-4C21-400C-9AB9-331B661FBAC8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337" v="3833"/>
          <ac:spMkLst>
            <pc:docMk/>
            <pc:sldMk cId="2325375127" sldId="280"/>
            <ac:spMk id="356" creationId="{71BBF97B-1F43-4524-A779-073D92026820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170" v="3832"/>
          <ac:spMkLst>
            <pc:docMk/>
            <pc:sldMk cId="2325375127" sldId="280"/>
            <ac:spMk id="365" creationId="{E8F8D5DB-4C3E-449B-8315-3B83B8019886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170" v="3832"/>
          <ac:spMkLst>
            <pc:docMk/>
            <pc:sldMk cId="2325375127" sldId="280"/>
            <ac:spMk id="366" creationId="{16D78B6A-5758-479D-8000-1B79381A5CE9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170" v="3832"/>
          <ac:spMkLst>
            <pc:docMk/>
            <pc:sldMk cId="2325375127" sldId="280"/>
            <ac:spMk id="367" creationId="{1558601B-468C-4E2C-99CA-78DAFF9EEB80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170" v="3832"/>
          <ac:spMkLst>
            <pc:docMk/>
            <pc:sldMk cId="2325375127" sldId="280"/>
            <ac:spMk id="368" creationId="{04FF1499-0134-4455-A4B7-805C149B7B21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170" v="3832"/>
          <ac:spMkLst>
            <pc:docMk/>
            <pc:sldMk cId="2325375127" sldId="280"/>
            <ac:spMk id="369" creationId="{01F8000F-C7BA-4A28-BC8B-AE780842F45E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3.170" v="3832"/>
          <ac:spMkLst>
            <pc:docMk/>
            <pc:sldMk cId="2325375127" sldId="280"/>
            <ac:spMk id="370" creationId="{B84251F9-AAF8-44DD-B8C6-F555C3BBF3F4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2.992" v="3831"/>
          <ac:spMkLst>
            <pc:docMk/>
            <pc:sldMk cId="2325375127" sldId="280"/>
            <ac:spMk id="379" creationId="{6F182F19-403F-4EA0-A0AF-8ED7208AE704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2.992" v="3831"/>
          <ac:spMkLst>
            <pc:docMk/>
            <pc:sldMk cId="2325375127" sldId="280"/>
            <ac:spMk id="380" creationId="{9E3D3B6B-B241-4D14-819A-E234A4719F90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2.992" v="3831"/>
          <ac:spMkLst>
            <pc:docMk/>
            <pc:sldMk cId="2325375127" sldId="280"/>
            <ac:spMk id="381" creationId="{0975A282-A179-45B2-A893-22877E7FF0F3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2.992" v="3831"/>
          <ac:spMkLst>
            <pc:docMk/>
            <pc:sldMk cId="2325375127" sldId="280"/>
            <ac:spMk id="382" creationId="{2D374C5E-E7BF-481F-9C49-9AFD2ED91930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2.992" v="3831"/>
          <ac:spMkLst>
            <pc:docMk/>
            <pc:sldMk cId="2325375127" sldId="280"/>
            <ac:spMk id="383" creationId="{07B9DECF-9EDE-4FF9-8CA7-D4467EF34EB3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2.992" v="3831"/>
          <ac:spMkLst>
            <pc:docMk/>
            <pc:sldMk cId="2325375127" sldId="280"/>
            <ac:spMk id="384" creationId="{D4DFC5EA-B480-4BF9-BE14-8453ABA2780E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2.824" v="3830"/>
          <ac:spMkLst>
            <pc:docMk/>
            <pc:sldMk cId="2325375127" sldId="280"/>
            <ac:spMk id="393" creationId="{6FB18AD8-B84A-46B7-855C-301AF16E703C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2.824" v="3830"/>
          <ac:spMkLst>
            <pc:docMk/>
            <pc:sldMk cId="2325375127" sldId="280"/>
            <ac:spMk id="394" creationId="{87084AB3-04BC-4132-962A-D8CFC909FC6A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2.824" v="3830"/>
          <ac:spMkLst>
            <pc:docMk/>
            <pc:sldMk cId="2325375127" sldId="280"/>
            <ac:spMk id="395" creationId="{5DDD4478-9E70-40AB-8974-81127BAD7B91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2.824" v="3830"/>
          <ac:spMkLst>
            <pc:docMk/>
            <pc:sldMk cId="2325375127" sldId="280"/>
            <ac:spMk id="396" creationId="{CDBA44D6-DECF-4DE9-819F-9463F1C9E9CF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2.824" v="3830"/>
          <ac:spMkLst>
            <pc:docMk/>
            <pc:sldMk cId="2325375127" sldId="280"/>
            <ac:spMk id="397" creationId="{E70C3F44-1EE8-4CBD-BEB8-10D4F6EB36AC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2.824" v="3830"/>
          <ac:spMkLst>
            <pc:docMk/>
            <pc:sldMk cId="2325375127" sldId="280"/>
            <ac:spMk id="398" creationId="{83B4A610-00C3-4C39-8B36-2A5E650A2902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2.618" v="3829"/>
          <ac:spMkLst>
            <pc:docMk/>
            <pc:sldMk cId="2325375127" sldId="280"/>
            <ac:spMk id="407" creationId="{31AAC2BE-C664-4D51-B0E3-9CD3379A9BE7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2.618" v="3829"/>
          <ac:spMkLst>
            <pc:docMk/>
            <pc:sldMk cId="2325375127" sldId="280"/>
            <ac:spMk id="408" creationId="{99F925CB-01F9-4338-9541-3278D31AE114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2.618" v="3829"/>
          <ac:spMkLst>
            <pc:docMk/>
            <pc:sldMk cId="2325375127" sldId="280"/>
            <ac:spMk id="409" creationId="{E92B16A6-FA50-4D23-9B23-58833109CB71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2.618" v="3829"/>
          <ac:spMkLst>
            <pc:docMk/>
            <pc:sldMk cId="2325375127" sldId="280"/>
            <ac:spMk id="410" creationId="{0F2FD618-A01D-4434-A51B-507291E16F8C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2.618" v="3829"/>
          <ac:spMkLst>
            <pc:docMk/>
            <pc:sldMk cId="2325375127" sldId="280"/>
            <ac:spMk id="411" creationId="{F4099C6F-5F1A-40E0-8B97-DBD3D5764AF6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22.618" v="3829"/>
          <ac:spMkLst>
            <pc:docMk/>
            <pc:sldMk cId="2325375127" sldId="280"/>
            <ac:spMk id="412" creationId="{8AF59939-CAD1-43DE-8C19-ADDD6511748C}"/>
          </ac:spMkLst>
        </pc:spChg>
        <pc:picChg chg="del mod">
          <ac:chgData name="Смирнов Алексей Юрьевич" userId="03d4b5cf-175c-4931-bfad-0a1c0c56b2f1" providerId="ADAL" clId="{676450F8-6DD9-40E5-9876-C2EA6CB4053F}" dt="2025-04-28T19:16:24.790" v="2238" actId="478"/>
          <ac:picMkLst>
            <pc:docMk/>
            <pc:sldMk cId="2325375127" sldId="280"/>
            <ac:picMk id="4" creationId="{C11F7971-56EB-42DB-AE5D-282AE299E19C}"/>
          </ac:picMkLst>
        </pc:picChg>
        <pc:picChg chg="add mod">
          <ac:chgData name="Смирнов Алексей Юрьевич" userId="03d4b5cf-175c-4931-bfad-0a1c0c56b2f1" providerId="ADAL" clId="{676450F8-6DD9-40E5-9876-C2EA6CB4053F}" dt="2025-04-30T14:34:55.628" v="3001" actId="1076"/>
          <ac:picMkLst>
            <pc:docMk/>
            <pc:sldMk cId="2325375127" sldId="280"/>
            <ac:picMk id="5" creationId="{F257108D-3252-4713-AA74-79BCC409679C}"/>
          </ac:picMkLst>
        </pc:picChg>
        <pc:picChg chg="add mod">
          <ac:chgData name="Смирнов Алексей Юрьевич" userId="03d4b5cf-175c-4931-bfad-0a1c0c56b2f1" providerId="ADAL" clId="{676450F8-6DD9-40E5-9876-C2EA6CB4053F}" dt="2025-04-30T14:36:49.646" v="3052" actId="1076"/>
          <ac:picMkLst>
            <pc:docMk/>
            <pc:sldMk cId="2325375127" sldId="280"/>
            <ac:picMk id="6" creationId="{677F9E7F-21AF-4E94-B00B-8A599464A1D1}"/>
          </ac:picMkLst>
        </pc:picChg>
        <pc:picChg chg="add mod">
          <ac:chgData name="Смирнов Алексей Юрьевич" userId="03d4b5cf-175c-4931-bfad-0a1c0c56b2f1" providerId="ADAL" clId="{676450F8-6DD9-40E5-9876-C2EA6CB4053F}" dt="2025-04-30T14:37:43.370" v="3080" actId="1076"/>
          <ac:picMkLst>
            <pc:docMk/>
            <pc:sldMk cId="2325375127" sldId="280"/>
            <ac:picMk id="7" creationId="{BE07F50B-F647-4CC1-8F2A-4FB4E8BA6352}"/>
          </ac:picMkLst>
        </pc:picChg>
        <pc:picChg chg="add mod">
          <ac:chgData name="Смирнов Алексей Юрьевич" userId="03d4b5cf-175c-4931-bfad-0a1c0c56b2f1" providerId="ADAL" clId="{676450F8-6DD9-40E5-9876-C2EA6CB4053F}" dt="2025-04-30T14:33:08.241" v="2896" actId="1076"/>
          <ac:picMkLst>
            <pc:docMk/>
            <pc:sldMk cId="2325375127" sldId="280"/>
            <ac:picMk id="8" creationId="{483D9729-BC63-4220-BEEE-82901D3F3843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4-30T14:43:12.647" v="3081" actId="478"/>
          <ac:picMkLst>
            <pc:docMk/>
            <pc:sldMk cId="2325375127" sldId="280"/>
            <ac:picMk id="9" creationId="{9F7EC748-B809-4FF1-B299-D71AB8B7CBEC}"/>
          </ac:picMkLst>
        </pc:picChg>
        <pc:picChg chg="add mod">
          <ac:chgData name="Смирнов Алексей Юрьевич" userId="03d4b5cf-175c-4931-bfad-0a1c0c56b2f1" providerId="ADAL" clId="{676450F8-6DD9-40E5-9876-C2EA6CB4053F}" dt="2025-04-30T14:35:13.547" v="3005" actId="1076"/>
          <ac:picMkLst>
            <pc:docMk/>
            <pc:sldMk cId="2325375127" sldId="280"/>
            <ac:picMk id="10" creationId="{1DD9BAA1-EF4E-4B15-A9BA-350A1DE08758}"/>
          </ac:picMkLst>
        </pc:picChg>
        <pc:picChg chg="add mod">
          <ac:chgData name="Смирнов Алексей Юрьевич" userId="03d4b5cf-175c-4931-bfad-0a1c0c56b2f1" providerId="ADAL" clId="{676450F8-6DD9-40E5-9876-C2EA6CB4053F}" dt="2025-04-30T14:34:52.568" v="3000" actId="1076"/>
          <ac:picMkLst>
            <pc:docMk/>
            <pc:sldMk cId="2325375127" sldId="280"/>
            <ac:picMk id="11" creationId="{75E58BF9-430E-47CE-A641-0DCA8013D6EB}"/>
          </ac:picMkLst>
        </pc:picChg>
        <pc:picChg chg="add mod">
          <ac:chgData name="Смирнов Алексей Юрьевич" userId="03d4b5cf-175c-4931-bfad-0a1c0c56b2f1" providerId="ADAL" clId="{676450F8-6DD9-40E5-9876-C2EA6CB4053F}" dt="2025-04-30T14:43:16.874" v="3083" actId="1076"/>
          <ac:picMkLst>
            <pc:docMk/>
            <pc:sldMk cId="2325375127" sldId="280"/>
            <ac:picMk id="12" creationId="{6264413A-92D8-4555-B454-3A854099A53B}"/>
          </ac:picMkLst>
        </pc:picChg>
        <pc:picChg chg="add mod">
          <ac:chgData name="Смирнов Алексей Юрьевич" userId="03d4b5cf-175c-4931-bfad-0a1c0c56b2f1" providerId="ADAL" clId="{676450F8-6DD9-40E5-9876-C2EA6CB4053F}" dt="2025-04-30T14:37:15.110" v="3059" actId="1076"/>
          <ac:picMkLst>
            <pc:docMk/>
            <pc:sldMk cId="2325375127" sldId="280"/>
            <ac:picMk id="13" creationId="{EEF80BA8-8BCB-439B-BD8B-9B22D0E53434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7.185" v="3801"/>
          <ac:picMkLst>
            <pc:docMk/>
            <pc:sldMk cId="2325375127" sldId="280"/>
            <ac:picMk id="21" creationId="{DC379356-DC66-4E37-854F-4E2044819DC3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7.185" v="3801"/>
          <ac:picMkLst>
            <pc:docMk/>
            <pc:sldMk cId="2325375127" sldId="280"/>
            <ac:picMk id="22" creationId="{BD84835F-1DF1-4E40-B44A-314E4F69A451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7.185" v="3801"/>
          <ac:picMkLst>
            <pc:docMk/>
            <pc:sldMk cId="2325375127" sldId="280"/>
            <ac:picMk id="23" creationId="{0069F61B-3DC7-4591-A75F-26953123E471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7.185" v="3801"/>
          <ac:picMkLst>
            <pc:docMk/>
            <pc:sldMk cId="2325375127" sldId="280"/>
            <ac:picMk id="24" creationId="{1F1CBEE2-325C-4281-A164-01A25965637E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7.185" v="3801"/>
          <ac:picMkLst>
            <pc:docMk/>
            <pc:sldMk cId="2325375127" sldId="280"/>
            <ac:picMk id="25" creationId="{19133FF1-D930-441B-8AB3-94BE053245F0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7.185" v="3801"/>
          <ac:picMkLst>
            <pc:docMk/>
            <pc:sldMk cId="2325375127" sldId="280"/>
            <ac:picMk id="26" creationId="{72BD7E7B-D6E0-40C1-8ACD-095DF84032BE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7.185" v="3801"/>
          <ac:picMkLst>
            <pc:docMk/>
            <pc:sldMk cId="2325375127" sldId="280"/>
            <ac:picMk id="27" creationId="{3DF034CA-475D-45E9-8FB9-923587C0A367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7.185" v="3801"/>
          <ac:picMkLst>
            <pc:docMk/>
            <pc:sldMk cId="2325375127" sldId="280"/>
            <ac:picMk id="28" creationId="{9225F733-0015-4DDD-9C39-FF338D443DF9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324" v="3802"/>
          <ac:picMkLst>
            <pc:docMk/>
            <pc:sldMk cId="2325375127" sldId="280"/>
            <ac:picMk id="35" creationId="{CF1114ED-CA1E-4F68-AA68-8D4FDDE29CBD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324" v="3802"/>
          <ac:picMkLst>
            <pc:docMk/>
            <pc:sldMk cId="2325375127" sldId="280"/>
            <ac:picMk id="36" creationId="{1A6E8A38-5C90-4472-950F-4BA6DF36137B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324" v="3802"/>
          <ac:picMkLst>
            <pc:docMk/>
            <pc:sldMk cId="2325375127" sldId="280"/>
            <ac:picMk id="37" creationId="{1F9015B4-0FBE-4484-9AD9-FD671A6F2C5F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324" v="3802"/>
          <ac:picMkLst>
            <pc:docMk/>
            <pc:sldMk cId="2325375127" sldId="280"/>
            <ac:picMk id="38" creationId="{68C9CB0E-D597-4F7B-B10B-84F803921F40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324" v="3802"/>
          <ac:picMkLst>
            <pc:docMk/>
            <pc:sldMk cId="2325375127" sldId="280"/>
            <ac:picMk id="39" creationId="{77268101-D834-4B81-B5BA-175BFF962AC6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324" v="3802"/>
          <ac:picMkLst>
            <pc:docMk/>
            <pc:sldMk cId="2325375127" sldId="280"/>
            <ac:picMk id="40" creationId="{0AF25AB3-518D-4389-907D-90B803CD6B7F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324" v="3802"/>
          <ac:picMkLst>
            <pc:docMk/>
            <pc:sldMk cId="2325375127" sldId="280"/>
            <ac:picMk id="41" creationId="{4FE92810-84E6-4D27-9E14-8D130EC9DF42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324" v="3802"/>
          <ac:picMkLst>
            <pc:docMk/>
            <pc:sldMk cId="2325375127" sldId="280"/>
            <ac:picMk id="42" creationId="{F6A10FD6-9CC5-4272-AD95-D78B2F82F897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635" v="3803"/>
          <ac:picMkLst>
            <pc:docMk/>
            <pc:sldMk cId="2325375127" sldId="280"/>
            <ac:picMk id="49" creationId="{3103A31C-D7AE-4184-A58B-6976135B7764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635" v="3803"/>
          <ac:picMkLst>
            <pc:docMk/>
            <pc:sldMk cId="2325375127" sldId="280"/>
            <ac:picMk id="50" creationId="{44B713F9-436C-4D22-B4C7-982D411F0B0E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635" v="3803"/>
          <ac:picMkLst>
            <pc:docMk/>
            <pc:sldMk cId="2325375127" sldId="280"/>
            <ac:picMk id="51" creationId="{F58B6974-EEF7-44BF-8487-3C41F2803195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635" v="3803"/>
          <ac:picMkLst>
            <pc:docMk/>
            <pc:sldMk cId="2325375127" sldId="280"/>
            <ac:picMk id="52" creationId="{45C84A9E-FBE0-4521-8B4D-AD0064BC224B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635" v="3803"/>
          <ac:picMkLst>
            <pc:docMk/>
            <pc:sldMk cId="2325375127" sldId="280"/>
            <ac:picMk id="53" creationId="{782710AC-B137-45A2-82DD-069656E99A69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635" v="3803"/>
          <ac:picMkLst>
            <pc:docMk/>
            <pc:sldMk cId="2325375127" sldId="280"/>
            <ac:picMk id="54" creationId="{001581B1-7329-4174-9DF7-C2B6128E3515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635" v="3803"/>
          <ac:picMkLst>
            <pc:docMk/>
            <pc:sldMk cId="2325375127" sldId="280"/>
            <ac:picMk id="55" creationId="{6FE9EC27-3349-47F5-92FE-FB0938C39698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635" v="3803"/>
          <ac:picMkLst>
            <pc:docMk/>
            <pc:sldMk cId="2325375127" sldId="280"/>
            <ac:picMk id="56" creationId="{B461B4AF-16A4-4D09-BEA8-7290DA0D6661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808" v="3804"/>
          <ac:picMkLst>
            <pc:docMk/>
            <pc:sldMk cId="2325375127" sldId="280"/>
            <ac:picMk id="63" creationId="{361C6607-0E57-4F7C-A313-C1C4110A3214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808" v="3804"/>
          <ac:picMkLst>
            <pc:docMk/>
            <pc:sldMk cId="2325375127" sldId="280"/>
            <ac:picMk id="64" creationId="{269BC68E-68A6-484B-B452-062BDA16B1E6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808" v="3804"/>
          <ac:picMkLst>
            <pc:docMk/>
            <pc:sldMk cId="2325375127" sldId="280"/>
            <ac:picMk id="65" creationId="{5A3E4158-E6A4-4CD4-AA12-93A60A1451A3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808" v="3804"/>
          <ac:picMkLst>
            <pc:docMk/>
            <pc:sldMk cId="2325375127" sldId="280"/>
            <ac:picMk id="66" creationId="{E9EB1867-DBFF-4785-89B0-5AA1BD4CF114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808" v="3804"/>
          <ac:picMkLst>
            <pc:docMk/>
            <pc:sldMk cId="2325375127" sldId="280"/>
            <ac:picMk id="67" creationId="{889414F9-63DE-42C9-9862-EF886AA3492D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808" v="3804"/>
          <ac:picMkLst>
            <pc:docMk/>
            <pc:sldMk cId="2325375127" sldId="280"/>
            <ac:picMk id="68" creationId="{2D4B1E9C-BE83-485B-81DF-5B57A276D5C6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808" v="3804"/>
          <ac:picMkLst>
            <pc:docMk/>
            <pc:sldMk cId="2325375127" sldId="280"/>
            <ac:picMk id="69" creationId="{4BE96653-C3FA-46AB-BCA5-9DDC491C756B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808" v="3804"/>
          <ac:picMkLst>
            <pc:docMk/>
            <pc:sldMk cId="2325375127" sldId="280"/>
            <ac:picMk id="70" creationId="{E356AEC7-4F1D-4B2E-A885-457B3D093BF2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974" v="3805"/>
          <ac:picMkLst>
            <pc:docMk/>
            <pc:sldMk cId="2325375127" sldId="280"/>
            <ac:picMk id="77" creationId="{E1BA3D1D-FC4E-4F1A-918A-2209D1E727F0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974" v="3805"/>
          <ac:picMkLst>
            <pc:docMk/>
            <pc:sldMk cId="2325375127" sldId="280"/>
            <ac:picMk id="78" creationId="{B85B0708-528F-4A03-B3FD-F4E10C5ED722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974" v="3805"/>
          <ac:picMkLst>
            <pc:docMk/>
            <pc:sldMk cId="2325375127" sldId="280"/>
            <ac:picMk id="79" creationId="{8FC0BFFE-27C0-4D04-ACCE-785EFE47C7AF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974" v="3805"/>
          <ac:picMkLst>
            <pc:docMk/>
            <pc:sldMk cId="2325375127" sldId="280"/>
            <ac:picMk id="80" creationId="{D1F63D45-9FE4-4E33-826F-2D0717D4EAEF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974" v="3805"/>
          <ac:picMkLst>
            <pc:docMk/>
            <pc:sldMk cId="2325375127" sldId="280"/>
            <ac:picMk id="81" creationId="{0FB99BD3-3DDC-4F7C-AB3F-E1185DC7BB2F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974" v="3805"/>
          <ac:picMkLst>
            <pc:docMk/>
            <pc:sldMk cId="2325375127" sldId="280"/>
            <ac:picMk id="82" creationId="{A3C8B71E-15F5-4ED6-B01D-010AE8762346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974" v="3805"/>
          <ac:picMkLst>
            <pc:docMk/>
            <pc:sldMk cId="2325375127" sldId="280"/>
            <ac:picMk id="83" creationId="{35AF62CC-A7F4-4CBD-9847-218145B20272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09.974" v="3805"/>
          <ac:picMkLst>
            <pc:docMk/>
            <pc:sldMk cId="2325375127" sldId="280"/>
            <ac:picMk id="84" creationId="{5EBED143-3406-4C1D-9260-25E2256265AE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140" v="3806"/>
          <ac:picMkLst>
            <pc:docMk/>
            <pc:sldMk cId="2325375127" sldId="280"/>
            <ac:picMk id="91" creationId="{7B3DA1DD-0571-492F-9E05-98EFA8B8B3DF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140" v="3806"/>
          <ac:picMkLst>
            <pc:docMk/>
            <pc:sldMk cId="2325375127" sldId="280"/>
            <ac:picMk id="92" creationId="{B73CDF00-0E57-4D54-954F-EAB48FFA0A92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140" v="3806"/>
          <ac:picMkLst>
            <pc:docMk/>
            <pc:sldMk cId="2325375127" sldId="280"/>
            <ac:picMk id="93" creationId="{8A0372CB-E4E7-403B-A4A8-B4312DFDB608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140" v="3806"/>
          <ac:picMkLst>
            <pc:docMk/>
            <pc:sldMk cId="2325375127" sldId="280"/>
            <ac:picMk id="94" creationId="{92E24A90-10D8-490E-A7E1-3B797BB96E00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140" v="3806"/>
          <ac:picMkLst>
            <pc:docMk/>
            <pc:sldMk cId="2325375127" sldId="280"/>
            <ac:picMk id="95" creationId="{53CE35C6-BCB5-4326-B1AA-AB906E83FE72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140" v="3806"/>
          <ac:picMkLst>
            <pc:docMk/>
            <pc:sldMk cId="2325375127" sldId="280"/>
            <ac:picMk id="96" creationId="{266D4AA7-F2E1-4E7A-BDFB-96E37A89E8DB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140" v="3806"/>
          <ac:picMkLst>
            <pc:docMk/>
            <pc:sldMk cId="2325375127" sldId="280"/>
            <ac:picMk id="97" creationId="{BAF4FADC-FE7B-4B79-90FC-8976D7B0B6D1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140" v="3806"/>
          <ac:picMkLst>
            <pc:docMk/>
            <pc:sldMk cId="2325375127" sldId="280"/>
            <ac:picMk id="98" creationId="{124D2BB8-B616-4695-A3FF-1B5748D45384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310" v="3807"/>
          <ac:picMkLst>
            <pc:docMk/>
            <pc:sldMk cId="2325375127" sldId="280"/>
            <ac:picMk id="105" creationId="{7EDDFDB9-A8CD-46CF-8810-C2C9DEC858F8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310" v="3807"/>
          <ac:picMkLst>
            <pc:docMk/>
            <pc:sldMk cId="2325375127" sldId="280"/>
            <ac:picMk id="106" creationId="{5E25A871-4844-4C7B-B890-81A93ABA48F0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310" v="3807"/>
          <ac:picMkLst>
            <pc:docMk/>
            <pc:sldMk cId="2325375127" sldId="280"/>
            <ac:picMk id="107" creationId="{4028C75C-816A-4FCB-8CBB-EC085353D3FF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310" v="3807"/>
          <ac:picMkLst>
            <pc:docMk/>
            <pc:sldMk cId="2325375127" sldId="280"/>
            <ac:picMk id="108" creationId="{ABA7825E-C472-4E3C-B150-9044391D5B2F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310" v="3807"/>
          <ac:picMkLst>
            <pc:docMk/>
            <pc:sldMk cId="2325375127" sldId="280"/>
            <ac:picMk id="109" creationId="{E68576DF-BAAE-4F40-983A-976384B5BEA7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310" v="3807"/>
          <ac:picMkLst>
            <pc:docMk/>
            <pc:sldMk cId="2325375127" sldId="280"/>
            <ac:picMk id="110" creationId="{1EC514AB-7564-470F-BC53-97DB08EE5225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310" v="3807"/>
          <ac:picMkLst>
            <pc:docMk/>
            <pc:sldMk cId="2325375127" sldId="280"/>
            <ac:picMk id="111" creationId="{2BE38D53-050B-4E03-B6EF-C17EB45CF03D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310" v="3807"/>
          <ac:picMkLst>
            <pc:docMk/>
            <pc:sldMk cId="2325375127" sldId="280"/>
            <ac:picMk id="112" creationId="{34DB21FC-C9C1-44DB-A06A-D858A1407BEB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478" v="3808"/>
          <ac:picMkLst>
            <pc:docMk/>
            <pc:sldMk cId="2325375127" sldId="280"/>
            <ac:picMk id="119" creationId="{7AC7A9DD-CAAA-42EA-8346-71916495C2D1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478" v="3808"/>
          <ac:picMkLst>
            <pc:docMk/>
            <pc:sldMk cId="2325375127" sldId="280"/>
            <ac:picMk id="120" creationId="{5696FADF-C4F1-415C-AF95-BCDAE6AD027F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478" v="3808"/>
          <ac:picMkLst>
            <pc:docMk/>
            <pc:sldMk cId="2325375127" sldId="280"/>
            <ac:picMk id="121" creationId="{6A42EC20-4B06-44D5-ACBE-4F5924381857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478" v="3808"/>
          <ac:picMkLst>
            <pc:docMk/>
            <pc:sldMk cId="2325375127" sldId="280"/>
            <ac:picMk id="122" creationId="{69BAC47D-6325-403A-B3DD-7E301548B006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478" v="3808"/>
          <ac:picMkLst>
            <pc:docMk/>
            <pc:sldMk cId="2325375127" sldId="280"/>
            <ac:picMk id="123" creationId="{FF35DB32-2BFF-404C-9A57-489D4B5E7B17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478" v="3808"/>
          <ac:picMkLst>
            <pc:docMk/>
            <pc:sldMk cId="2325375127" sldId="280"/>
            <ac:picMk id="124" creationId="{96A03730-0BF8-4BA6-99CC-E7C95E29D888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478" v="3808"/>
          <ac:picMkLst>
            <pc:docMk/>
            <pc:sldMk cId="2325375127" sldId="280"/>
            <ac:picMk id="125" creationId="{197BE243-576C-46E2-825E-78A4AFE665BF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25:10.478" v="3808"/>
          <ac:picMkLst>
            <pc:docMk/>
            <pc:sldMk cId="2325375127" sldId="280"/>
            <ac:picMk id="126" creationId="{F3660ECC-2659-4B7C-B86C-7788AAAE0EF0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6.241" v="3848"/>
          <ac:picMkLst>
            <pc:docMk/>
            <pc:sldMk cId="2325375127" sldId="280"/>
            <ac:picMk id="133" creationId="{16E72027-853F-4CD0-9382-45E923790069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6.241" v="3848"/>
          <ac:picMkLst>
            <pc:docMk/>
            <pc:sldMk cId="2325375127" sldId="280"/>
            <ac:picMk id="134" creationId="{F1427251-165A-4A92-A8BC-C1A20C5B91C0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6.241" v="3848"/>
          <ac:picMkLst>
            <pc:docMk/>
            <pc:sldMk cId="2325375127" sldId="280"/>
            <ac:picMk id="135" creationId="{D89E7750-E3D0-41F5-83BA-8FBFA458FE79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6.241" v="3848"/>
          <ac:picMkLst>
            <pc:docMk/>
            <pc:sldMk cId="2325375127" sldId="280"/>
            <ac:picMk id="136" creationId="{8CD67C5B-A413-4B91-AC35-C33E81DC9AC9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6.241" v="3848"/>
          <ac:picMkLst>
            <pc:docMk/>
            <pc:sldMk cId="2325375127" sldId="280"/>
            <ac:picMk id="137" creationId="{CD174759-1E53-46A2-A556-82D5FBFDF1B7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6.241" v="3848"/>
          <ac:picMkLst>
            <pc:docMk/>
            <pc:sldMk cId="2325375127" sldId="280"/>
            <ac:picMk id="138" creationId="{65895683-0B43-4701-B7E2-6D9CAA3B0171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6.241" v="3848"/>
          <ac:picMkLst>
            <pc:docMk/>
            <pc:sldMk cId="2325375127" sldId="280"/>
            <ac:picMk id="139" creationId="{CEC93F8C-9102-4DCC-B8FE-EE011305B976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6.241" v="3848"/>
          <ac:picMkLst>
            <pc:docMk/>
            <pc:sldMk cId="2325375127" sldId="280"/>
            <ac:picMk id="140" creationId="{B1EA019C-9895-4DEA-9667-E12A19642698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6.045" v="3847"/>
          <ac:picMkLst>
            <pc:docMk/>
            <pc:sldMk cId="2325375127" sldId="280"/>
            <ac:picMk id="147" creationId="{D5EEFE70-9B91-4461-BF21-1685BE5F2B80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6.045" v="3847"/>
          <ac:picMkLst>
            <pc:docMk/>
            <pc:sldMk cId="2325375127" sldId="280"/>
            <ac:picMk id="148" creationId="{72A7B3EF-E259-4740-89AF-95FDAEA7C36F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6.045" v="3847"/>
          <ac:picMkLst>
            <pc:docMk/>
            <pc:sldMk cId="2325375127" sldId="280"/>
            <ac:picMk id="149" creationId="{951D4327-E85F-40B1-B061-888AD6F1D5D3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6.045" v="3847"/>
          <ac:picMkLst>
            <pc:docMk/>
            <pc:sldMk cId="2325375127" sldId="280"/>
            <ac:picMk id="150" creationId="{FB54F070-789F-4A44-86BE-0A7F1F9A348F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6.045" v="3847"/>
          <ac:picMkLst>
            <pc:docMk/>
            <pc:sldMk cId="2325375127" sldId="280"/>
            <ac:picMk id="151" creationId="{20E25B4C-2A32-4EE5-B234-811742EF8CF6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6.045" v="3847"/>
          <ac:picMkLst>
            <pc:docMk/>
            <pc:sldMk cId="2325375127" sldId="280"/>
            <ac:picMk id="152" creationId="{4199501E-EA87-4F31-BD1D-350BCE38DBBF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6.045" v="3847"/>
          <ac:picMkLst>
            <pc:docMk/>
            <pc:sldMk cId="2325375127" sldId="280"/>
            <ac:picMk id="153" creationId="{C9FA60E6-E549-40EE-83AD-469E7EA609B6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6.045" v="3847"/>
          <ac:picMkLst>
            <pc:docMk/>
            <pc:sldMk cId="2325375127" sldId="280"/>
            <ac:picMk id="154" creationId="{24F55405-D401-45C0-ACAB-174C03E85023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847" v="3846"/>
          <ac:picMkLst>
            <pc:docMk/>
            <pc:sldMk cId="2325375127" sldId="280"/>
            <ac:picMk id="161" creationId="{0DAC8FE1-AF86-485E-B4B6-5ECC72DDC0F2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847" v="3846"/>
          <ac:picMkLst>
            <pc:docMk/>
            <pc:sldMk cId="2325375127" sldId="280"/>
            <ac:picMk id="162" creationId="{88AD7A9F-6014-4D15-86B4-AD0036DF9D49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847" v="3846"/>
          <ac:picMkLst>
            <pc:docMk/>
            <pc:sldMk cId="2325375127" sldId="280"/>
            <ac:picMk id="163" creationId="{BB27E541-DB92-40C3-9512-C78302C75B54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847" v="3846"/>
          <ac:picMkLst>
            <pc:docMk/>
            <pc:sldMk cId="2325375127" sldId="280"/>
            <ac:picMk id="164" creationId="{9FB25BA6-6254-495C-A7FB-54671A07F42D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847" v="3846"/>
          <ac:picMkLst>
            <pc:docMk/>
            <pc:sldMk cId="2325375127" sldId="280"/>
            <ac:picMk id="165" creationId="{1FCE2141-436B-4AA1-A223-32EA7D0A572A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847" v="3846"/>
          <ac:picMkLst>
            <pc:docMk/>
            <pc:sldMk cId="2325375127" sldId="280"/>
            <ac:picMk id="166" creationId="{EC76E383-642C-4D87-92F0-11CC294345EC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847" v="3846"/>
          <ac:picMkLst>
            <pc:docMk/>
            <pc:sldMk cId="2325375127" sldId="280"/>
            <ac:picMk id="167" creationId="{30B80406-6343-42F6-A967-9D846A7E0253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847" v="3846"/>
          <ac:picMkLst>
            <pc:docMk/>
            <pc:sldMk cId="2325375127" sldId="280"/>
            <ac:picMk id="168" creationId="{F57C6273-D812-4D4E-B2AD-E35C65B3C32F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672" v="3845"/>
          <ac:picMkLst>
            <pc:docMk/>
            <pc:sldMk cId="2325375127" sldId="280"/>
            <ac:picMk id="175" creationId="{9F353B86-355E-4B2F-B062-F2E4CB8D033B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672" v="3845"/>
          <ac:picMkLst>
            <pc:docMk/>
            <pc:sldMk cId="2325375127" sldId="280"/>
            <ac:picMk id="176" creationId="{B9E641EE-0848-4BF3-908A-732D0034EF8A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672" v="3845"/>
          <ac:picMkLst>
            <pc:docMk/>
            <pc:sldMk cId="2325375127" sldId="280"/>
            <ac:picMk id="177" creationId="{145BA700-F479-4933-9D85-97FF2576BDCC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672" v="3845"/>
          <ac:picMkLst>
            <pc:docMk/>
            <pc:sldMk cId="2325375127" sldId="280"/>
            <ac:picMk id="178" creationId="{41C33B1F-C393-4708-AA08-17B55F4267EB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672" v="3845"/>
          <ac:picMkLst>
            <pc:docMk/>
            <pc:sldMk cId="2325375127" sldId="280"/>
            <ac:picMk id="179" creationId="{A5BB99DA-8F3E-44D1-913D-E9BBB42D4521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672" v="3845"/>
          <ac:picMkLst>
            <pc:docMk/>
            <pc:sldMk cId="2325375127" sldId="280"/>
            <ac:picMk id="180" creationId="{AAABC385-792A-429F-A70E-DDBD1676FF8A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672" v="3845"/>
          <ac:picMkLst>
            <pc:docMk/>
            <pc:sldMk cId="2325375127" sldId="280"/>
            <ac:picMk id="181" creationId="{7C67E6DB-8517-41A1-B81C-9F2B0D557E9E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672" v="3845"/>
          <ac:picMkLst>
            <pc:docMk/>
            <pc:sldMk cId="2325375127" sldId="280"/>
            <ac:picMk id="182" creationId="{2F9CB77A-72D9-4083-B7EC-83679FB3B775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501" v="3844"/>
          <ac:picMkLst>
            <pc:docMk/>
            <pc:sldMk cId="2325375127" sldId="280"/>
            <ac:picMk id="189" creationId="{2CC0C051-473B-45B5-8231-B29F629BF7BD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501" v="3844"/>
          <ac:picMkLst>
            <pc:docMk/>
            <pc:sldMk cId="2325375127" sldId="280"/>
            <ac:picMk id="190" creationId="{3131E7D1-FC45-4B1A-8A86-6A9A9F7E3344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501" v="3844"/>
          <ac:picMkLst>
            <pc:docMk/>
            <pc:sldMk cId="2325375127" sldId="280"/>
            <ac:picMk id="191" creationId="{AC436713-6726-4150-AAF9-5064B6344E46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501" v="3844"/>
          <ac:picMkLst>
            <pc:docMk/>
            <pc:sldMk cId="2325375127" sldId="280"/>
            <ac:picMk id="192" creationId="{D48FE8F9-144D-4A34-97DA-EE6924B1AC27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501" v="3844"/>
          <ac:picMkLst>
            <pc:docMk/>
            <pc:sldMk cId="2325375127" sldId="280"/>
            <ac:picMk id="193" creationId="{84625ABF-1C6F-4CBC-B3AB-A42A1B359774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501" v="3844"/>
          <ac:picMkLst>
            <pc:docMk/>
            <pc:sldMk cId="2325375127" sldId="280"/>
            <ac:picMk id="194" creationId="{89429948-B2AA-431B-A12C-F2A4D8075DF5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501" v="3844"/>
          <ac:picMkLst>
            <pc:docMk/>
            <pc:sldMk cId="2325375127" sldId="280"/>
            <ac:picMk id="195" creationId="{AA3C0D34-E0F4-4B16-8405-C1E8BD62D2E2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501" v="3844"/>
          <ac:picMkLst>
            <pc:docMk/>
            <pc:sldMk cId="2325375127" sldId="280"/>
            <ac:picMk id="196" creationId="{4CB6F1AC-72B1-4C13-BA7C-B9074F2732CB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302" v="3843"/>
          <ac:picMkLst>
            <pc:docMk/>
            <pc:sldMk cId="2325375127" sldId="280"/>
            <ac:picMk id="203" creationId="{2021E45E-BDE5-4D59-863F-DECC6B56FE94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302" v="3843"/>
          <ac:picMkLst>
            <pc:docMk/>
            <pc:sldMk cId="2325375127" sldId="280"/>
            <ac:picMk id="204" creationId="{A7AA3C47-9720-4445-AC8C-CFA5510601EC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302" v="3843"/>
          <ac:picMkLst>
            <pc:docMk/>
            <pc:sldMk cId="2325375127" sldId="280"/>
            <ac:picMk id="205" creationId="{9EF54404-0B1A-42D7-9B7B-188648F7699C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302" v="3843"/>
          <ac:picMkLst>
            <pc:docMk/>
            <pc:sldMk cId="2325375127" sldId="280"/>
            <ac:picMk id="206" creationId="{D77BC5AF-77B5-4D8B-B464-F98C3B719625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302" v="3843"/>
          <ac:picMkLst>
            <pc:docMk/>
            <pc:sldMk cId="2325375127" sldId="280"/>
            <ac:picMk id="207" creationId="{3A5B8A14-03CE-4407-AB47-388C77AA637A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302" v="3843"/>
          <ac:picMkLst>
            <pc:docMk/>
            <pc:sldMk cId="2325375127" sldId="280"/>
            <ac:picMk id="208" creationId="{187E4896-330E-4FF9-A468-A515D53176FD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302" v="3843"/>
          <ac:picMkLst>
            <pc:docMk/>
            <pc:sldMk cId="2325375127" sldId="280"/>
            <ac:picMk id="209" creationId="{3B7966E9-8E66-4295-A811-1D4829E4DFE0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302" v="3843"/>
          <ac:picMkLst>
            <pc:docMk/>
            <pc:sldMk cId="2325375127" sldId="280"/>
            <ac:picMk id="210" creationId="{44BA2033-74B8-45E4-960A-1A30A5F5D72A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113" v="3842"/>
          <ac:picMkLst>
            <pc:docMk/>
            <pc:sldMk cId="2325375127" sldId="280"/>
            <ac:picMk id="217" creationId="{4C276C12-09CB-4E53-BF84-DAF8B9B457B7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113" v="3842"/>
          <ac:picMkLst>
            <pc:docMk/>
            <pc:sldMk cId="2325375127" sldId="280"/>
            <ac:picMk id="218" creationId="{962E8762-6023-42EA-86FA-6357CC7A870A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113" v="3842"/>
          <ac:picMkLst>
            <pc:docMk/>
            <pc:sldMk cId="2325375127" sldId="280"/>
            <ac:picMk id="219" creationId="{4E1B956A-1CF8-4803-B8A2-8991CCB85B74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113" v="3842"/>
          <ac:picMkLst>
            <pc:docMk/>
            <pc:sldMk cId="2325375127" sldId="280"/>
            <ac:picMk id="220" creationId="{1DEE94ED-8711-4B8D-BADD-192A03595241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113" v="3842"/>
          <ac:picMkLst>
            <pc:docMk/>
            <pc:sldMk cId="2325375127" sldId="280"/>
            <ac:picMk id="221" creationId="{E44EAA73-5C9F-4ED5-B2E0-276A20DE5579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113" v="3842"/>
          <ac:picMkLst>
            <pc:docMk/>
            <pc:sldMk cId="2325375127" sldId="280"/>
            <ac:picMk id="222" creationId="{1A88C12D-47D3-419F-B1F6-5EF620BF788F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113" v="3842"/>
          <ac:picMkLst>
            <pc:docMk/>
            <pc:sldMk cId="2325375127" sldId="280"/>
            <ac:picMk id="223" creationId="{61EF122D-42FC-4E53-B44A-39F404CD0965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5.113" v="3842"/>
          <ac:picMkLst>
            <pc:docMk/>
            <pc:sldMk cId="2325375127" sldId="280"/>
            <ac:picMk id="224" creationId="{5F20F0A9-BD7A-483C-943D-0D171B499100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938" v="3841"/>
          <ac:picMkLst>
            <pc:docMk/>
            <pc:sldMk cId="2325375127" sldId="280"/>
            <ac:picMk id="231" creationId="{4497DF97-3FFC-42E0-9F59-EA9ABBFB06F2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938" v="3841"/>
          <ac:picMkLst>
            <pc:docMk/>
            <pc:sldMk cId="2325375127" sldId="280"/>
            <ac:picMk id="232" creationId="{7DB6CB35-6300-49E2-9BBA-2A064292DF5A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938" v="3841"/>
          <ac:picMkLst>
            <pc:docMk/>
            <pc:sldMk cId="2325375127" sldId="280"/>
            <ac:picMk id="233" creationId="{7A7C0B57-A5C9-4943-B4DB-AC292219517B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938" v="3841"/>
          <ac:picMkLst>
            <pc:docMk/>
            <pc:sldMk cId="2325375127" sldId="280"/>
            <ac:picMk id="234" creationId="{610029D2-2E97-4366-9482-D0452656A5CD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938" v="3841"/>
          <ac:picMkLst>
            <pc:docMk/>
            <pc:sldMk cId="2325375127" sldId="280"/>
            <ac:picMk id="235" creationId="{4A8303FB-A7BE-4353-AED3-642E8B77C57B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938" v="3841"/>
          <ac:picMkLst>
            <pc:docMk/>
            <pc:sldMk cId="2325375127" sldId="280"/>
            <ac:picMk id="236" creationId="{87C7210A-2DB3-4F59-B3FA-85ED3EC5D3E2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938" v="3841"/>
          <ac:picMkLst>
            <pc:docMk/>
            <pc:sldMk cId="2325375127" sldId="280"/>
            <ac:picMk id="237" creationId="{767C768F-B375-449C-A35D-86E43AE343EA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938" v="3841"/>
          <ac:picMkLst>
            <pc:docMk/>
            <pc:sldMk cId="2325375127" sldId="280"/>
            <ac:picMk id="238" creationId="{BCFF0042-51EB-4855-9D29-6013358CA11F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733" v="3840"/>
          <ac:picMkLst>
            <pc:docMk/>
            <pc:sldMk cId="2325375127" sldId="280"/>
            <ac:picMk id="245" creationId="{8685F2ED-5DE5-4978-88A4-3EBABBB85D42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733" v="3840"/>
          <ac:picMkLst>
            <pc:docMk/>
            <pc:sldMk cId="2325375127" sldId="280"/>
            <ac:picMk id="246" creationId="{3E28F57D-7DBA-49EF-8ACF-F71848BB8E51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733" v="3840"/>
          <ac:picMkLst>
            <pc:docMk/>
            <pc:sldMk cId="2325375127" sldId="280"/>
            <ac:picMk id="247" creationId="{E4235BB6-1F0C-496C-ABAD-240675F47D4E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733" v="3840"/>
          <ac:picMkLst>
            <pc:docMk/>
            <pc:sldMk cId="2325375127" sldId="280"/>
            <ac:picMk id="248" creationId="{789C503D-B19A-4E64-98DF-3DEA6B97B9CE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733" v="3840"/>
          <ac:picMkLst>
            <pc:docMk/>
            <pc:sldMk cId="2325375127" sldId="280"/>
            <ac:picMk id="249" creationId="{EE128C97-40DC-45B6-AFA7-ECDCEF31B220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733" v="3840"/>
          <ac:picMkLst>
            <pc:docMk/>
            <pc:sldMk cId="2325375127" sldId="280"/>
            <ac:picMk id="250" creationId="{5118DCF2-EEC7-4F60-9EED-BE7D81B4AEA3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733" v="3840"/>
          <ac:picMkLst>
            <pc:docMk/>
            <pc:sldMk cId="2325375127" sldId="280"/>
            <ac:picMk id="251" creationId="{5137CB67-52B5-48A5-A8A1-DD82D1822DA2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733" v="3840"/>
          <ac:picMkLst>
            <pc:docMk/>
            <pc:sldMk cId="2325375127" sldId="280"/>
            <ac:picMk id="252" creationId="{C347F954-E595-44A5-B20A-7D1BF7E1EAA7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557" v="3839"/>
          <ac:picMkLst>
            <pc:docMk/>
            <pc:sldMk cId="2325375127" sldId="280"/>
            <ac:picMk id="259" creationId="{1F0557E2-6AB6-47A4-B3E7-0E74B64FEC2B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557" v="3839"/>
          <ac:picMkLst>
            <pc:docMk/>
            <pc:sldMk cId="2325375127" sldId="280"/>
            <ac:picMk id="260" creationId="{C373D2DC-3B70-40E1-A734-DDE4660B706A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557" v="3839"/>
          <ac:picMkLst>
            <pc:docMk/>
            <pc:sldMk cId="2325375127" sldId="280"/>
            <ac:picMk id="261" creationId="{8EE60E51-6ED9-40D3-AA38-E8B3897F8B36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557" v="3839"/>
          <ac:picMkLst>
            <pc:docMk/>
            <pc:sldMk cId="2325375127" sldId="280"/>
            <ac:picMk id="262" creationId="{9CF75AE6-5505-4A73-9768-1F98712CF085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557" v="3839"/>
          <ac:picMkLst>
            <pc:docMk/>
            <pc:sldMk cId="2325375127" sldId="280"/>
            <ac:picMk id="263" creationId="{CFBC35A7-1271-483A-8F57-E04E6EE05085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557" v="3839"/>
          <ac:picMkLst>
            <pc:docMk/>
            <pc:sldMk cId="2325375127" sldId="280"/>
            <ac:picMk id="264" creationId="{326EDFBE-7F6A-4A0D-82A7-CDF2872E24CE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557" v="3839"/>
          <ac:picMkLst>
            <pc:docMk/>
            <pc:sldMk cId="2325375127" sldId="280"/>
            <ac:picMk id="265" creationId="{7C0E920A-C60D-4920-8B00-98B6BEDBC9F5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557" v="3839"/>
          <ac:picMkLst>
            <pc:docMk/>
            <pc:sldMk cId="2325375127" sldId="280"/>
            <ac:picMk id="266" creationId="{7F749A52-1AF9-468C-AACB-636C782B3C4D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372" v="3838"/>
          <ac:picMkLst>
            <pc:docMk/>
            <pc:sldMk cId="2325375127" sldId="280"/>
            <ac:picMk id="273" creationId="{228F39BF-D44C-4A1D-9312-E612649BC5AE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372" v="3838"/>
          <ac:picMkLst>
            <pc:docMk/>
            <pc:sldMk cId="2325375127" sldId="280"/>
            <ac:picMk id="274" creationId="{78D0A086-53C0-4B7B-85FD-02B8B54F4405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372" v="3838"/>
          <ac:picMkLst>
            <pc:docMk/>
            <pc:sldMk cId="2325375127" sldId="280"/>
            <ac:picMk id="275" creationId="{F7413EDB-432A-4C12-9832-D663C5B8CEEF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372" v="3838"/>
          <ac:picMkLst>
            <pc:docMk/>
            <pc:sldMk cId="2325375127" sldId="280"/>
            <ac:picMk id="276" creationId="{103A2357-518F-456C-B22C-7EC72AC779F3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372" v="3838"/>
          <ac:picMkLst>
            <pc:docMk/>
            <pc:sldMk cId="2325375127" sldId="280"/>
            <ac:picMk id="277" creationId="{FA9508E9-8103-4FFF-89D3-BB37D8265996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372" v="3838"/>
          <ac:picMkLst>
            <pc:docMk/>
            <pc:sldMk cId="2325375127" sldId="280"/>
            <ac:picMk id="278" creationId="{7ED62F3E-A021-4F19-931E-71674B224389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372" v="3838"/>
          <ac:picMkLst>
            <pc:docMk/>
            <pc:sldMk cId="2325375127" sldId="280"/>
            <ac:picMk id="279" creationId="{FF8B0123-E9E9-428F-A6B4-3BFF7B6D986E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372" v="3838"/>
          <ac:picMkLst>
            <pc:docMk/>
            <pc:sldMk cId="2325375127" sldId="280"/>
            <ac:picMk id="280" creationId="{DB1815A7-AD91-4D4B-A64C-30B76031D047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197" v="3837"/>
          <ac:picMkLst>
            <pc:docMk/>
            <pc:sldMk cId="2325375127" sldId="280"/>
            <ac:picMk id="287" creationId="{9F4A3CDB-608A-445C-B642-30BCA9451240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197" v="3837"/>
          <ac:picMkLst>
            <pc:docMk/>
            <pc:sldMk cId="2325375127" sldId="280"/>
            <ac:picMk id="288" creationId="{E9E01AD7-C355-480C-A0E0-80989FA18250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197" v="3837"/>
          <ac:picMkLst>
            <pc:docMk/>
            <pc:sldMk cId="2325375127" sldId="280"/>
            <ac:picMk id="289" creationId="{8D50178F-1582-450A-84A0-407E27496FA7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197" v="3837"/>
          <ac:picMkLst>
            <pc:docMk/>
            <pc:sldMk cId="2325375127" sldId="280"/>
            <ac:picMk id="290" creationId="{0BFDDF07-8982-43FB-A128-3C7265DEEAAA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197" v="3837"/>
          <ac:picMkLst>
            <pc:docMk/>
            <pc:sldMk cId="2325375127" sldId="280"/>
            <ac:picMk id="291" creationId="{3131AAA0-64C6-4AA3-8675-14A3383B6AF0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197" v="3837"/>
          <ac:picMkLst>
            <pc:docMk/>
            <pc:sldMk cId="2325375127" sldId="280"/>
            <ac:picMk id="292" creationId="{48449D50-B1FC-4429-A45B-36C57F6933B0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197" v="3837"/>
          <ac:picMkLst>
            <pc:docMk/>
            <pc:sldMk cId="2325375127" sldId="280"/>
            <ac:picMk id="293" creationId="{D2D7793B-C087-4776-8A28-B0F549B0C7C4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197" v="3837"/>
          <ac:picMkLst>
            <pc:docMk/>
            <pc:sldMk cId="2325375127" sldId="280"/>
            <ac:picMk id="294" creationId="{8E527C1D-AD04-40D2-8CA4-987F177F2653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017" v="3836"/>
          <ac:picMkLst>
            <pc:docMk/>
            <pc:sldMk cId="2325375127" sldId="280"/>
            <ac:picMk id="301" creationId="{7C2499AE-BD6E-4FE4-84E3-B9C444727148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017" v="3836"/>
          <ac:picMkLst>
            <pc:docMk/>
            <pc:sldMk cId="2325375127" sldId="280"/>
            <ac:picMk id="302" creationId="{A8969602-6970-4B84-8211-8D21D63D6385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017" v="3836"/>
          <ac:picMkLst>
            <pc:docMk/>
            <pc:sldMk cId="2325375127" sldId="280"/>
            <ac:picMk id="303" creationId="{F38BD633-444C-4D9E-990C-0AD3EE38A435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017" v="3836"/>
          <ac:picMkLst>
            <pc:docMk/>
            <pc:sldMk cId="2325375127" sldId="280"/>
            <ac:picMk id="304" creationId="{0FAE20F3-4F84-42A1-8CC6-62CD8F848EFE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017" v="3836"/>
          <ac:picMkLst>
            <pc:docMk/>
            <pc:sldMk cId="2325375127" sldId="280"/>
            <ac:picMk id="305" creationId="{2FB24B53-9990-46F0-AEBD-581D71786D5E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017" v="3836"/>
          <ac:picMkLst>
            <pc:docMk/>
            <pc:sldMk cId="2325375127" sldId="280"/>
            <ac:picMk id="306" creationId="{47721900-13E5-436A-A20A-5B553DD3F098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017" v="3836"/>
          <ac:picMkLst>
            <pc:docMk/>
            <pc:sldMk cId="2325375127" sldId="280"/>
            <ac:picMk id="307" creationId="{381AF12E-6CDA-4422-B038-C14C21952715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4.017" v="3836"/>
          <ac:picMkLst>
            <pc:docMk/>
            <pc:sldMk cId="2325375127" sldId="280"/>
            <ac:picMk id="308" creationId="{2A9E0F99-1F49-484E-BF99-530801C84CD9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827" v="3835"/>
          <ac:picMkLst>
            <pc:docMk/>
            <pc:sldMk cId="2325375127" sldId="280"/>
            <ac:picMk id="315" creationId="{3D47BBFA-ABB2-43CA-B1D6-BA9EE6008DA5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827" v="3835"/>
          <ac:picMkLst>
            <pc:docMk/>
            <pc:sldMk cId="2325375127" sldId="280"/>
            <ac:picMk id="316" creationId="{9052B121-9BD0-461D-B1B2-B9FE5102C413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827" v="3835"/>
          <ac:picMkLst>
            <pc:docMk/>
            <pc:sldMk cId="2325375127" sldId="280"/>
            <ac:picMk id="317" creationId="{62231D6F-7258-464F-A49C-4861D9EEFEA1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827" v="3835"/>
          <ac:picMkLst>
            <pc:docMk/>
            <pc:sldMk cId="2325375127" sldId="280"/>
            <ac:picMk id="318" creationId="{71E1B207-CAC5-4A53-87A4-AA055DB99841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827" v="3835"/>
          <ac:picMkLst>
            <pc:docMk/>
            <pc:sldMk cId="2325375127" sldId="280"/>
            <ac:picMk id="319" creationId="{F3666B92-F6F6-476A-9849-1EB1FCC07F46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827" v="3835"/>
          <ac:picMkLst>
            <pc:docMk/>
            <pc:sldMk cId="2325375127" sldId="280"/>
            <ac:picMk id="320" creationId="{DBCE6B3A-020B-446C-8390-FB823D8DD325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827" v="3835"/>
          <ac:picMkLst>
            <pc:docMk/>
            <pc:sldMk cId="2325375127" sldId="280"/>
            <ac:picMk id="321" creationId="{EEDE5854-A18E-4E5A-82F8-1926D077A1EF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827" v="3835"/>
          <ac:picMkLst>
            <pc:docMk/>
            <pc:sldMk cId="2325375127" sldId="280"/>
            <ac:picMk id="322" creationId="{2EA7BADE-7AD3-4158-B6A1-F0552F68E833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667" v="3834"/>
          <ac:picMkLst>
            <pc:docMk/>
            <pc:sldMk cId="2325375127" sldId="280"/>
            <ac:picMk id="329" creationId="{D2D30CBE-DF87-44D4-A0C8-ACA187C2DF01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667" v="3834"/>
          <ac:picMkLst>
            <pc:docMk/>
            <pc:sldMk cId="2325375127" sldId="280"/>
            <ac:picMk id="330" creationId="{64FFBDB8-4C15-4B62-8620-0525BFA224D8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667" v="3834"/>
          <ac:picMkLst>
            <pc:docMk/>
            <pc:sldMk cId="2325375127" sldId="280"/>
            <ac:picMk id="331" creationId="{BAC919CA-00A6-4993-8668-B270D0B014EE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667" v="3834"/>
          <ac:picMkLst>
            <pc:docMk/>
            <pc:sldMk cId="2325375127" sldId="280"/>
            <ac:picMk id="332" creationId="{5EEB80D6-5689-498D-A46D-D0BB8C735FCD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667" v="3834"/>
          <ac:picMkLst>
            <pc:docMk/>
            <pc:sldMk cId="2325375127" sldId="280"/>
            <ac:picMk id="333" creationId="{34220530-800D-402C-A108-9A1B8A4FBDCE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667" v="3834"/>
          <ac:picMkLst>
            <pc:docMk/>
            <pc:sldMk cId="2325375127" sldId="280"/>
            <ac:picMk id="334" creationId="{8045BF74-2388-4797-87F7-41264714B2A8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667" v="3834"/>
          <ac:picMkLst>
            <pc:docMk/>
            <pc:sldMk cId="2325375127" sldId="280"/>
            <ac:picMk id="335" creationId="{26169928-16CC-4C95-BD71-C17406C6C156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667" v="3834"/>
          <ac:picMkLst>
            <pc:docMk/>
            <pc:sldMk cId="2325375127" sldId="280"/>
            <ac:picMk id="336" creationId="{C0FBF47C-D262-4E0A-B4E3-890762618C19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337" v="3833"/>
          <ac:picMkLst>
            <pc:docMk/>
            <pc:sldMk cId="2325375127" sldId="280"/>
            <ac:picMk id="343" creationId="{EEEADC00-7829-4923-8A9D-60E216F7864F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337" v="3833"/>
          <ac:picMkLst>
            <pc:docMk/>
            <pc:sldMk cId="2325375127" sldId="280"/>
            <ac:picMk id="344" creationId="{54EF22C5-CB8A-46BD-AA2D-BEB7DB22E6B1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337" v="3833"/>
          <ac:picMkLst>
            <pc:docMk/>
            <pc:sldMk cId="2325375127" sldId="280"/>
            <ac:picMk id="345" creationId="{3C98B1F7-95DC-4F2C-B92B-244C1D5B8F5E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337" v="3833"/>
          <ac:picMkLst>
            <pc:docMk/>
            <pc:sldMk cId="2325375127" sldId="280"/>
            <ac:picMk id="346" creationId="{BD533A5A-EFF9-431C-B984-DA226D5278D4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337" v="3833"/>
          <ac:picMkLst>
            <pc:docMk/>
            <pc:sldMk cId="2325375127" sldId="280"/>
            <ac:picMk id="347" creationId="{2C7FE7CD-F0CF-4F01-A42F-7349D198CE5C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337" v="3833"/>
          <ac:picMkLst>
            <pc:docMk/>
            <pc:sldMk cId="2325375127" sldId="280"/>
            <ac:picMk id="348" creationId="{3C93CE10-466F-49CF-B9B6-0EE1A6AEFB8F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337" v="3833"/>
          <ac:picMkLst>
            <pc:docMk/>
            <pc:sldMk cId="2325375127" sldId="280"/>
            <ac:picMk id="349" creationId="{5E0D0019-0B2F-44C2-80BD-811F863B3524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337" v="3833"/>
          <ac:picMkLst>
            <pc:docMk/>
            <pc:sldMk cId="2325375127" sldId="280"/>
            <ac:picMk id="350" creationId="{69A51996-528C-4E3D-B6EB-26F66A56D88E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170" v="3832"/>
          <ac:picMkLst>
            <pc:docMk/>
            <pc:sldMk cId="2325375127" sldId="280"/>
            <ac:picMk id="357" creationId="{04B3293E-1B32-474A-B61B-7F00A4E4A51B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170" v="3832"/>
          <ac:picMkLst>
            <pc:docMk/>
            <pc:sldMk cId="2325375127" sldId="280"/>
            <ac:picMk id="358" creationId="{5E568EFC-A58A-4C1E-88F4-66084BF6A9CD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170" v="3832"/>
          <ac:picMkLst>
            <pc:docMk/>
            <pc:sldMk cId="2325375127" sldId="280"/>
            <ac:picMk id="359" creationId="{294FAD8D-1A80-4C28-8B64-3B20D929C030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170" v="3832"/>
          <ac:picMkLst>
            <pc:docMk/>
            <pc:sldMk cId="2325375127" sldId="280"/>
            <ac:picMk id="360" creationId="{7105C0C6-8B49-4E8B-92FD-F02F10A8613B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170" v="3832"/>
          <ac:picMkLst>
            <pc:docMk/>
            <pc:sldMk cId="2325375127" sldId="280"/>
            <ac:picMk id="361" creationId="{4AA053EF-5E46-4B9E-8C61-70AB6B1C3B02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170" v="3832"/>
          <ac:picMkLst>
            <pc:docMk/>
            <pc:sldMk cId="2325375127" sldId="280"/>
            <ac:picMk id="362" creationId="{D27F4826-694D-41CB-9BEB-3D7E4029EB80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170" v="3832"/>
          <ac:picMkLst>
            <pc:docMk/>
            <pc:sldMk cId="2325375127" sldId="280"/>
            <ac:picMk id="363" creationId="{C816EE20-9674-4C97-856E-CC27E5734DEE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3.170" v="3832"/>
          <ac:picMkLst>
            <pc:docMk/>
            <pc:sldMk cId="2325375127" sldId="280"/>
            <ac:picMk id="364" creationId="{992B8642-C1C5-4754-BF17-21C6404A988F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992" v="3831"/>
          <ac:picMkLst>
            <pc:docMk/>
            <pc:sldMk cId="2325375127" sldId="280"/>
            <ac:picMk id="371" creationId="{2263A4FD-8C87-4484-988D-A1A4C424B1F4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992" v="3831"/>
          <ac:picMkLst>
            <pc:docMk/>
            <pc:sldMk cId="2325375127" sldId="280"/>
            <ac:picMk id="372" creationId="{8A6DB209-7170-493F-B40A-2EEE5A503F1A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992" v="3831"/>
          <ac:picMkLst>
            <pc:docMk/>
            <pc:sldMk cId="2325375127" sldId="280"/>
            <ac:picMk id="373" creationId="{F9DDEB78-445A-4075-A560-060C69D806F4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992" v="3831"/>
          <ac:picMkLst>
            <pc:docMk/>
            <pc:sldMk cId="2325375127" sldId="280"/>
            <ac:picMk id="374" creationId="{6A886852-CE74-48E1-93D4-94110C502BA1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992" v="3831"/>
          <ac:picMkLst>
            <pc:docMk/>
            <pc:sldMk cId="2325375127" sldId="280"/>
            <ac:picMk id="375" creationId="{CBDC7031-8684-44DC-92F6-5A506CD19B14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992" v="3831"/>
          <ac:picMkLst>
            <pc:docMk/>
            <pc:sldMk cId="2325375127" sldId="280"/>
            <ac:picMk id="376" creationId="{57621DB6-6FB6-413D-A903-A40DA6BB624F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992" v="3831"/>
          <ac:picMkLst>
            <pc:docMk/>
            <pc:sldMk cId="2325375127" sldId="280"/>
            <ac:picMk id="377" creationId="{B2632B23-14DB-429B-AE50-E71B5752DFF9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992" v="3831"/>
          <ac:picMkLst>
            <pc:docMk/>
            <pc:sldMk cId="2325375127" sldId="280"/>
            <ac:picMk id="378" creationId="{683D4A0F-BB63-4605-9F11-B4EDA1286E67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824" v="3830"/>
          <ac:picMkLst>
            <pc:docMk/>
            <pc:sldMk cId="2325375127" sldId="280"/>
            <ac:picMk id="385" creationId="{FD3D91E0-28EC-4D86-941A-387DBFBC173B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824" v="3830"/>
          <ac:picMkLst>
            <pc:docMk/>
            <pc:sldMk cId="2325375127" sldId="280"/>
            <ac:picMk id="386" creationId="{C71FB792-2599-4157-8708-339C28A71E4E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824" v="3830"/>
          <ac:picMkLst>
            <pc:docMk/>
            <pc:sldMk cId="2325375127" sldId="280"/>
            <ac:picMk id="387" creationId="{110F3CB0-96A0-4B55-B6A4-A0E5D8E8A36E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824" v="3830"/>
          <ac:picMkLst>
            <pc:docMk/>
            <pc:sldMk cId="2325375127" sldId="280"/>
            <ac:picMk id="388" creationId="{3E450896-77E9-413A-BB90-F0928C4B2E25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824" v="3830"/>
          <ac:picMkLst>
            <pc:docMk/>
            <pc:sldMk cId="2325375127" sldId="280"/>
            <ac:picMk id="389" creationId="{DCF6DAC5-7C44-42BF-B2B8-5875C3004AEA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824" v="3830"/>
          <ac:picMkLst>
            <pc:docMk/>
            <pc:sldMk cId="2325375127" sldId="280"/>
            <ac:picMk id="390" creationId="{A21906F5-ED99-41F3-89A9-0E88EB45DC34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824" v="3830"/>
          <ac:picMkLst>
            <pc:docMk/>
            <pc:sldMk cId="2325375127" sldId="280"/>
            <ac:picMk id="391" creationId="{DE000507-FA93-4FA1-80DF-1EA15F9E601C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824" v="3830"/>
          <ac:picMkLst>
            <pc:docMk/>
            <pc:sldMk cId="2325375127" sldId="280"/>
            <ac:picMk id="392" creationId="{05160BC5-05C8-450D-BB07-E36C5B363DBA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618" v="3829"/>
          <ac:picMkLst>
            <pc:docMk/>
            <pc:sldMk cId="2325375127" sldId="280"/>
            <ac:picMk id="399" creationId="{7F75F658-AA2E-447E-8775-ABF1C0A07A80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618" v="3829"/>
          <ac:picMkLst>
            <pc:docMk/>
            <pc:sldMk cId="2325375127" sldId="280"/>
            <ac:picMk id="400" creationId="{6D0427BE-3046-415C-82FF-4B116D271A1E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618" v="3829"/>
          <ac:picMkLst>
            <pc:docMk/>
            <pc:sldMk cId="2325375127" sldId="280"/>
            <ac:picMk id="401" creationId="{76B963B3-6782-4888-96ED-CBA6F913E4DC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618" v="3829"/>
          <ac:picMkLst>
            <pc:docMk/>
            <pc:sldMk cId="2325375127" sldId="280"/>
            <ac:picMk id="402" creationId="{FE4F82DE-7BD3-4B52-96B3-D32C518419E2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618" v="3829"/>
          <ac:picMkLst>
            <pc:docMk/>
            <pc:sldMk cId="2325375127" sldId="280"/>
            <ac:picMk id="403" creationId="{4BECC6A8-4389-43E7-BB86-DCE23981250D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618" v="3829"/>
          <ac:picMkLst>
            <pc:docMk/>
            <pc:sldMk cId="2325375127" sldId="280"/>
            <ac:picMk id="404" creationId="{8956EF61-301F-4D1E-A0D5-CF31CB12495E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618" v="3829"/>
          <ac:picMkLst>
            <pc:docMk/>
            <pc:sldMk cId="2325375127" sldId="280"/>
            <ac:picMk id="405" creationId="{160AAAD6-27CC-4ADD-BF7B-80656C1970E5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22.618" v="3829"/>
          <ac:picMkLst>
            <pc:docMk/>
            <pc:sldMk cId="2325375127" sldId="280"/>
            <ac:picMk id="406" creationId="{7B6E14E2-CE70-4D00-A719-D27494F955E7}"/>
          </ac:picMkLst>
        </pc:picChg>
      </pc:sldChg>
      <pc:sldChg chg="addSp delSp modSp del mod ord">
        <pc:chgData name="Смирнов Алексей Юрьевич" userId="03d4b5cf-175c-4931-bfad-0a1c0c56b2f1" providerId="ADAL" clId="{676450F8-6DD9-40E5-9876-C2EA6CB4053F}" dt="2025-05-25T12:34:28.028" v="3434" actId="2696"/>
        <pc:sldMkLst>
          <pc:docMk/>
          <pc:sldMk cId="3235992131" sldId="281"/>
        </pc:sldMkLst>
        <pc:spChg chg="mod">
          <ac:chgData name="Смирнов Алексей Юрьевич" userId="03d4b5cf-175c-4931-bfad-0a1c0c56b2f1" providerId="ADAL" clId="{676450F8-6DD9-40E5-9876-C2EA6CB4053F}" dt="2025-04-28T19:26:27.168" v="2373" actId="14100"/>
          <ac:spMkLst>
            <pc:docMk/>
            <pc:sldMk cId="3235992131" sldId="281"/>
            <ac:spMk id="2" creationId="{01C2D656-CD40-4AD8-8F76-3382FBC8AD86}"/>
          </ac:spMkLst>
        </pc:spChg>
        <pc:spChg chg="del">
          <ac:chgData name="Смирнов Алексей Юрьевич" userId="03d4b5cf-175c-4931-bfad-0a1c0c56b2f1" providerId="ADAL" clId="{676450F8-6DD9-40E5-9876-C2EA6CB4053F}" dt="2025-04-27T16:09:03.452" v="1753"/>
          <ac:spMkLst>
            <pc:docMk/>
            <pc:sldMk cId="3235992131" sldId="281"/>
            <ac:spMk id="3" creationId="{32BE8238-6507-4044-8AF0-B3F1456134D3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4-27T16:39:49.514" v="1799"/>
          <ac:spMkLst>
            <pc:docMk/>
            <pc:sldMk cId="3235992131" sldId="281"/>
            <ac:spMk id="5" creationId="{0CB722AC-1ADC-49A7-A5D4-8871AB40B718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4-27T19:09:43.517" v="1822"/>
          <ac:spMkLst>
            <pc:docMk/>
            <pc:sldMk cId="3235992131" sldId="281"/>
            <ac:spMk id="5" creationId="{0E4D7EC6-20D7-4925-AEB3-041D89A044CD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4-28T18:23:37.433" v="2189"/>
          <ac:spMkLst>
            <pc:docMk/>
            <pc:sldMk cId="3235992131" sldId="281"/>
            <ac:spMk id="5" creationId="{7B2AA9CA-062C-4E10-92A4-78B3E39F1F20}"/>
          </ac:spMkLst>
        </pc:spChg>
        <pc:spChg chg="add mod">
          <ac:chgData name="Смирнов Алексей Юрьевич" userId="03d4b5cf-175c-4931-bfad-0a1c0c56b2f1" providerId="ADAL" clId="{676450F8-6DD9-40E5-9876-C2EA6CB4053F}" dt="2025-04-28T19:24:38.801" v="2347" actId="14100"/>
          <ac:spMkLst>
            <pc:docMk/>
            <pc:sldMk cId="3235992131" sldId="281"/>
            <ac:spMk id="8" creationId="{FB110F45-0095-4974-8649-71A4D58A1D7A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4-27T16:47:27.138" v="1810"/>
          <ac:spMkLst>
            <pc:docMk/>
            <pc:sldMk cId="3235992131" sldId="281"/>
            <ac:spMk id="10" creationId="{5DE87D86-496C-4DEE-B9EF-03EBCE0A3841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4-28T18:25:59.991" v="2224"/>
          <ac:spMkLst>
            <pc:docMk/>
            <pc:sldMk cId="3235992131" sldId="281"/>
            <ac:spMk id="11" creationId="{DA45B660-3FD3-4CC9-B33F-94DBB76AD841}"/>
          </ac:spMkLst>
        </pc:spChg>
        <pc:picChg chg="del">
          <ac:chgData name="Смирнов Алексей Юрьевич" userId="03d4b5cf-175c-4931-bfad-0a1c0c56b2f1" providerId="ADAL" clId="{676450F8-6DD9-40E5-9876-C2EA6CB4053F}" dt="2025-04-28T19:16:28.883" v="2239" actId="478"/>
          <ac:picMkLst>
            <pc:docMk/>
            <pc:sldMk cId="3235992131" sldId="281"/>
            <ac:picMk id="4" creationId="{D7327D39-E9D4-46D9-9B3F-499E0A6CF590}"/>
          </ac:picMkLst>
        </pc:picChg>
        <pc:picChg chg="add del">
          <ac:chgData name="Смирнов Алексей Юрьевич" userId="03d4b5cf-175c-4931-bfad-0a1c0c56b2f1" providerId="ADAL" clId="{676450F8-6DD9-40E5-9876-C2EA6CB4053F}" dt="2025-04-28T18:23:36.102" v="2188" actId="478"/>
          <ac:picMkLst>
            <pc:docMk/>
            <pc:sldMk cId="3235992131" sldId="281"/>
            <ac:picMk id="6" creationId="{429AD430-C462-46BA-82F0-C3B1E3EF1EE8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4-27T16:37:11.574" v="1788"/>
          <ac:picMkLst>
            <pc:docMk/>
            <pc:sldMk cId="3235992131" sldId="281"/>
            <ac:picMk id="6" creationId="{48AB2F23-2FA6-46EC-B8D6-5142FCE66ECB}"/>
          </ac:picMkLst>
        </pc:picChg>
        <pc:picChg chg="add del">
          <ac:chgData name="Смирнов Алексей Юрьевич" userId="03d4b5cf-175c-4931-bfad-0a1c0c56b2f1" providerId="ADAL" clId="{676450F8-6DD9-40E5-9876-C2EA6CB4053F}" dt="2025-04-27T19:09:45.277" v="1823" actId="478"/>
          <ac:picMkLst>
            <pc:docMk/>
            <pc:sldMk cId="3235992131" sldId="281"/>
            <ac:picMk id="6" creationId="{5687CCFD-662B-47BB-BFA2-57A26638FBE3}"/>
          </ac:picMkLst>
        </pc:picChg>
        <pc:picChg chg="add del mod modCrop">
          <ac:chgData name="Смирнов Алексей Юрьевич" userId="03d4b5cf-175c-4931-bfad-0a1c0c56b2f1" providerId="ADAL" clId="{676450F8-6DD9-40E5-9876-C2EA6CB4053F}" dt="2025-04-28T18:23:33.919" v="2186" actId="478"/>
          <ac:picMkLst>
            <pc:docMk/>
            <pc:sldMk cId="3235992131" sldId="281"/>
            <ac:picMk id="7" creationId="{426F97FA-A4D1-4D15-8A1F-EB2DD0CC366C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4-27T16:39:11.249" v="1798"/>
          <ac:picMkLst>
            <pc:docMk/>
            <pc:sldMk cId="3235992131" sldId="281"/>
            <ac:picMk id="7" creationId="{DB154CAE-065E-4909-A008-AC5FD5EB263D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4-27T16:46:52.928" v="1800" actId="478"/>
          <ac:picMkLst>
            <pc:docMk/>
            <pc:sldMk cId="3235992131" sldId="281"/>
            <ac:picMk id="8" creationId="{26213E6E-B0F1-492E-8DB9-72DFF94A7307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4-28T18:24:59.250" v="2201" actId="478"/>
          <ac:picMkLst>
            <pc:docMk/>
            <pc:sldMk cId="3235992131" sldId="281"/>
            <ac:picMk id="9" creationId="{1251F04B-CBA9-4F44-A9A4-BAA47B3D2299}"/>
          </ac:picMkLst>
        </pc:picChg>
        <pc:picChg chg="add del">
          <ac:chgData name="Смирнов Алексей Юрьевич" userId="03d4b5cf-175c-4931-bfad-0a1c0c56b2f1" providerId="ADAL" clId="{676450F8-6DD9-40E5-9876-C2EA6CB4053F}" dt="2025-04-27T16:46:54.977" v="1802"/>
          <ac:picMkLst>
            <pc:docMk/>
            <pc:sldMk cId="3235992131" sldId="281"/>
            <ac:picMk id="11" creationId="{17D9606D-C799-4659-8553-B5A93F19D21D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4-28T18:25:58.904" v="2223"/>
          <ac:picMkLst>
            <pc:docMk/>
            <pc:sldMk cId="3235992131" sldId="281"/>
            <ac:picMk id="12" creationId="{1DE31F3C-F443-47E2-B622-E396E1C83969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4-27T16:46:56.486" v="1804"/>
          <ac:picMkLst>
            <pc:docMk/>
            <pc:sldMk cId="3235992131" sldId="281"/>
            <ac:picMk id="12" creationId="{D0C7F515-B1D2-45C5-B13F-C0D1DB1072C9}"/>
          </ac:picMkLst>
        </pc:picChg>
        <pc:picChg chg="add mod">
          <ac:chgData name="Смирнов Алексей Юрьевич" userId="03d4b5cf-175c-4931-bfad-0a1c0c56b2f1" providerId="ADAL" clId="{676450F8-6DD9-40E5-9876-C2EA6CB4053F}" dt="2025-04-28T18:32:24.684" v="2236" actId="1036"/>
          <ac:picMkLst>
            <pc:docMk/>
            <pc:sldMk cId="3235992131" sldId="281"/>
            <ac:picMk id="13" creationId="{031BCA14-5173-4F54-8AE9-C8FD3B422940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4-27T16:47:26.232" v="1809" actId="478"/>
          <ac:picMkLst>
            <pc:docMk/>
            <pc:sldMk cId="3235992131" sldId="281"/>
            <ac:picMk id="13" creationId="{48524D67-1B89-4D56-B497-97E1E0AE858A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4-27T19:09:41.366" v="1820" actId="478"/>
          <ac:picMkLst>
            <pc:docMk/>
            <pc:sldMk cId="3235992131" sldId="281"/>
            <ac:picMk id="14" creationId="{C79D0C2F-11A8-417E-A15E-307C45AE8B34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4-27T16:11:30.042" v="1782" actId="478"/>
          <ac:picMkLst>
            <pc:docMk/>
            <pc:sldMk cId="3235992131" sldId="281"/>
            <ac:picMk id="2050" creationId="{AD94ABF4-686C-4B1B-B8D7-5384F849E958}"/>
          </ac:picMkLst>
        </pc:picChg>
      </pc:sldChg>
      <pc:sldChg chg="addSp delSp modSp del mod">
        <pc:chgData name="Смирнов Алексей Юрьевич" userId="03d4b5cf-175c-4931-bfad-0a1c0c56b2f1" providerId="ADAL" clId="{676450F8-6DD9-40E5-9876-C2EA6CB4053F}" dt="2025-04-27T13:21:23.512" v="100" actId="47"/>
        <pc:sldMkLst>
          <pc:docMk/>
          <pc:sldMk cId="3643798379" sldId="282"/>
        </pc:sldMkLst>
        <pc:spChg chg="mod">
          <ac:chgData name="Смирнов Алексей Юрьевич" userId="03d4b5cf-175c-4931-bfad-0a1c0c56b2f1" providerId="ADAL" clId="{676450F8-6DD9-40E5-9876-C2EA6CB4053F}" dt="2025-04-27T13:17:23.641" v="97" actId="20577"/>
          <ac:spMkLst>
            <pc:docMk/>
            <pc:sldMk cId="3643798379" sldId="282"/>
            <ac:spMk id="2" creationId="{733CCB85-5390-4EB2-BFE7-82247850B516}"/>
          </ac:spMkLst>
        </pc:spChg>
        <pc:spChg chg="del">
          <ac:chgData name="Смирнов Алексей Юрьевич" userId="03d4b5cf-175c-4931-bfad-0a1c0c56b2f1" providerId="ADAL" clId="{676450F8-6DD9-40E5-9876-C2EA6CB4053F}" dt="2025-04-27T13:20:35.801" v="98"/>
          <ac:spMkLst>
            <pc:docMk/>
            <pc:sldMk cId="3643798379" sldId="282"/>
            <ac:spMk id="3" creationId="{6C1C89EB-D749-41A3-B1A0-5D1660CDF578}"/>
          </ac:spMkLst>
        </pc:spChg>
        <pc:picChg chg="add mod">
          <ac:chgData name="Смирнов Алексей Юрьевич" userId="03d4b5cf-175c-4931-bfad-0a1c0c56b2f1" providerId="ADAL" clId="{676450F8-6DD9-40E5-9876-C2EA6CB4053F}" dt="2025-04-27T13:20:53.271" v="99" actId="14100"/>
          <ac:picMkLst>
            <pc:docMk/>
            <pc:sldMk cId="3643798379" sldId="282"/>
            <ac:picMk id="6" creationId="{45424ED0-50AF-432F-9118-E96D2233C8D8}"/>
          </ac:picMkLst>
        </pc:picChg>
      </pc:sldChg>
      <pc:sldChg chg="delSp modSp del mod">
        <pc:chgData name="Смирнов Алексей Юрьевич" userId="03d4b5cf-175c-4931-bfad-0a1c0c56b2f1" providerId="ADAL" clId="{676450F8-6DD9-40E5-9876-C2EA6CB4053F}" dt="2025-04-29T20:33:24.796" v="2819" actId="47"/>
        <pc:sldMkLst>
          <pc:docMk/>
          <pc:sldMk cId="764095690" sldId="283"/>
        </pc:sldMkLst>
        <pc:spChg chg="mod">
          <ac:chgData name="Смирнов Алексей Юрьевич" userId="03d4b5cf-175c-4931-bfad-0a1c0c56b2f1" providerId="ADAL" clId="{676450F8-6DD9-40E5-9876-C2EA6CB4053F}" dt="2025-04-27T21:23:10.586" v="2182" actId="20577"/>
          <ac:spMkLst>
            <pc:docMk/>
            <pc:sldMk cId="764095690" sldId="283"/>
            <ac:spMk id="2" creationId="{25E018E2-42FA-44AD-A30B-8735B612DD31}"/>
          </ac:spMkLst>
        </pc:spChg>
        <pc:picChg chg="del">
          <ac:chgData name="Смирнов Алексей Юрьевич" userId="03d4b5cf-175c-4931-bfad-0a1c0c56b2f1" providerId="ADAL" clId="{676450F8-6DD9-40E5-9876-C2EA6CB4053F}" dt="2025-04-28T19:16:22.758" v="2237" actId="478"/>
          <ac:picMkLst>
            <pc:docMk/>
            <pc:sldMk cId="764095690" sldId="283"/>
            <ac:picMk id="4" creationId="{FF16B96D-E370-4DD9-BCC7-F985C83769DE}"/>
          </ac:picMkLst>
        </pc:picChg>
      </pc:sldChg>
      <pc:sldChg chg="addSp delSp modSp add del mod">
        <pc:chgData name="Смирнов Алексей Юрьевич" userId="03d4b5cf-175c-4931-bfad-0a1c0c56b2f1" providerId="ADAL" clId="{676450F8-6DD9-40E5-9876-C2EA6CB4053F}" dt="2025-05-25T19:35:33.007" v="3956" actId="47"/>
        <pc:sldMkLst>
          <pc:docMk/>
          <pc:sldMk cId="3043756983" sldId="284"/>
        </pc:sldMkLst>
        <pc:spChg chg="mod">
          <ac:chgData name="Смирнов Алексей Юрьевич" userId="03d4b5cf-175c-4931-bfad-0a1c0c56b2f1" providerId="ADAL" clId="{676450F8-6DD9-40E5-9876-C2EA6CB4053F}" dt="2025-05-09T13:14:38.802" v="3414" actId="14100"/>
          <ac:spMkLst>
            <pc:docMk/>
            <pc:sldMk cId="3043756983" sldId="284"/>
            <ac:spMk id="2" creationId="{EB1487E6-0E0B-42BF-970B-15DFECBF6DA9}"/>
          </ac:spMkLst>
        </pc:spChg>
        <pc:spChg chg="del mod">
          <ac:chgData name="Смирнов Алексей Юрьевич" userId="03d4b5cf-175c-4931-bfad-0a1c0c56b2f1" providerId="ADAL" clId="{676450F8-6DD9-40E5-9876-C2EA6CB4053F}" dt="2025-04-27T15:46:09.387" v="1496"/>
          <ac:spMkLst>
            <pc:docMk/>
            <pc:sldMk cId="3043756983" sldId="284"/>
            <ac:spMk id="3" creationId="{E8FAEBB2-7178-4CF7-8012-16A476F4E101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5-09T13:14:23.507" v="3407" actId="478"/>
          <ac:spMkLst>
            <pc:docMk/>
            <pc:sldMk cId="3043756983" sldId="284"/>
            <ac:spMk id="7" creationId="{167D8DAF-CAAE-43E4-BB64-D95D6BFB12CA}"/>
          </ac:spMkLst>
        </pc:spChg>
        <pc:picChg chg="add del">
          <ac:chgData name="Смирнов Алексей Юрьевич" userId="03d4b5cf-175c-4931-bfad-0a1c0c56b2f1" providerId="ADAL" clId="{676450F8-6DD9-40E5-9876-C2EA6CB4053F}" dt="2025-05-25T19:35:31.223" v="3955" actId="478"/>
          <ac:picMkLst>
            <pc:docMk/>
            <pc:sldMk cId="3043756983" sldId="284"/>
            <ac:picMk id="3" creationId="{0E44B7F5-AD80-479A-ABF0-39D3F5712382}"/>
          </ac:picMkLst>
        </pc:picChg>
        <pc:picChg chg="add mod">
          <ac:chgData name="Смирнов Алексей Юрьевич" userId="03d4b5cf-175c-4931-bfad-0a1c0c56b2f1" providerId="ADAL" clId="{676450F8-6DD9-40E5-9876-C2EA6CB4053F}" dt="2025-05-09T13:15:02.102" v="3422" actId="1036"/>
          <ac:picMkLst>
            <pc:docMk/>
            <pc:sldMk cId="3043756983" sldId="284"/>
            <ac:picMk id="5" creationId="{D0E138D6-3FC9-4D8D-9AAD-0382B81FA0C3}"/>
          </ac:picMkLst>
        </pc:picChg>
        <pc:picChg chg="del">
          <ac:chgData name="Смирнов Алексей Юрьевич" userId="03d4b5cf-175c-4931-bfad-0a1c0c56b2f1" providerId="ADAL" clId="{676450F8-6DD9-40E5-9876-C2EA6CB4053F}" dt="2025-04-28T19:16:34.122" v="2241" actId="478"/>
          <ac:picMkLst>
            <pc:docMk/>
            <pc:sldMk cId="3043756983" sldId="284"/>
            <ac:picMk id="6" creationId="{52DC2F6E-8191-4646-B3B8-4C2A3B4F7E17}"/>
          </ac:picMkLst>
        </pc:picChg>
      </pc:sldChg>
      <pc:sldChg chg="addSp delSp modSp new del mod">
        <pc:chgData name="Смирнов Алексей Юрьевич" userId="03d4b5cf-175c-4931-bfad-0a1c0c56b2f1" providerId="ADAL" clId="{676450F8-6DD9-40E5-9876-C2EA6CB4053F}" dt="2025-04-29T18:44:09.606" v="2777" actId="47"/>
        <pc:sldMkLst>
          <pc:docMk/>
          <pc:sldMk cId="205734027" sldId="285"/>
        </pc:sldMkLst>
        <pc:spChg chg="mod">
          <ac:chgData name="Смирнов Алексей Юрьевич" userId="03d4b5cf-175c-4931-bfad-0a1c0c56b2f1" providerId="ADAL" clId="{676450F8-6DD9-40E5-9876-C2EA6CB4053F}" dt="2025-04-28T19:18:09.878" v="2270" actId="20577"/>
          <ac:spMkLst>
            <pc:docMk/>
            <pc:sldMk cId="205734027" sldId="285"/>
            <ac:spMk id="2" creationId="{59F500C2-2608-4FB4-82FB-4D982008937C}"/>
          </ac:spMkLst>
        </pc:spChg>
        <pc:spChg chg="del">
          <ac:chgData name="Смирнов Алексей Юрьевич" userId="03d4b5cf-175c-4931-bfad-0a1c0c56b2f1" providerId="ADAL" clId="{676450F8-6DD9-40E5-9876-C2EA6CB4053F}" dt="2025-04-27T14:57:31.390" v="905"/>
          <ac:spMkLst>
            <pc:docMk/>
            <pc:sldMk cId="205734027" sldId="285"/>
            <ac:spMk id="3" creationId="{9B5D16DA-9130-4418-9237-A844398CA1F0}"/>
          </ac:spMkLst>
        </pc:spChg>
        <pc:picChg chg="add mod modCrop">
          <ac:chgData name="Смирнов Алексей Юрьевич" userId="03d4b5cf-175c-4931-bfad-0a1c0c56b2f1" providerId="ADAL" clId="{676450F8-6DD9-40E5-9876-C2EA6CB4053F}" dt="2025-04-27T14:57:54.766" v="913" actId="1076"/>
          <ac:picMkLst>
            <pc:docMk/>
            <pc:sldMk cId="205734027" sldId="285"/>
            <ac:picMk id="4" creationId="{C6E8A88A-DA7B-40A2-963F-908C6A352412}"/>
          </ac:picMkLst>
        </pc:picChg>
      </pc:sldChg>
      <pc:sldChg chg="addSp delSp modSp add mod">
        <pc:chgData name="Смирнов Алексей Юрьевич" userId="03d4b5cf-175c-4931-bfad-0a1c0c56b2f1" providerId="ADAL" clId="{676450F8-6DD9-40E5-9876-C2EA6CB4053F}" dt="2025-05-25T20:32:28.107" v="5010" actId="403"/>
        <pc:sldMkLst>
          <pc:docMk/>
          <pc:sldMk cId="1202431739" sldId="286"/>
        </pc:sldMkLst>
        <pc:spChg chg="mod">
          <ac:chgData name="Смирнов Алексей Юрьевич" userId="03d4b5cf-175c-4931-bfad-0a1c0c56b2f1" providerId="ADAL" clId="{676450F8-6DD9-40E5-9876-C2EA6CB4053F}" dt="2025-04-28T19:18:17.451" v="2272" actId="20577"/>
          <ac:spMkLst>
            <pc:docMk/>
            <pc:sldMk cId="1202431739" sldId="286"/>
            <ac:spMk id="2" creationId="{22949B39-0DC4-4FF1-AEA9-F4CBD1C6F79A}"/>
          </ac:spMkLst>
        </pc:spChg>
        <pc:spChg chg="del mod">
          <ac:chgData name="Смирнов Алексей Юрьевич" userId="03d4b5cf-175c-4931-bfad-0a1c0c56b2f1" providerId="ADAL" clId="{676450F8-6DD9-40E5-9876-C2EA6CB4053F}" dt="2025-05-25T12:36:30.459" v="3450" actId="478"/>
          <ac:spMkLst>
            <pc:docMk/>
            <pc:sldMk cId="1202431739" sldId="286"/>
            <ac:spMk id="7" creationId="{1AEC4ED6-CE71-4839-B038-3EA2C348DE88}"/>
          </ac:spMkLst>
        </pc:spChg>
        <pc:spChg chg="del mod">
          <ac:chgData name="Смирнов Алексей Юрьевич" userId="03d4b5cf-175c-4931-bfad-0a1c0c56b2f1" providerId="ADAL" clId="{676450F8-6DD9-40E5-9876-C2EA6CB4053F}" dt="2025-05-25T12:36:29.734" v="3449" actId="478"/>
          <ac:spMkLst>
            <pc:docMk/>
            <pc:sldMk cId="1202431739" sldId="286"/>
            <ac:spMk id="8" creationId="{0A1C9478-60A4-43D3-B078-0A5F02428EAB}"/>
          </ac:spMkLst>
        </pc:spChg>
        <pc:spChg chg="del mod">
          <ac:chgData name="Смирнов Алексей Юрьевич" userId="03d4b5cf-175c-4931-bfad-0a1c0c56b2f1" providerId="ADAL" clId="{676450F8-6DD9-40E5-9876-C2EA6CB4053F}" dt="2025-05-25T12:36:28.470" v="3448" actId="478"/>
          <ac:spMkLst>
            <pc:docMk/>
            <pc:sldMk cId="1202431739" sldId="286"/>
            <ac:spMk id="9" creationId="{E7028C79-3328-41C2-93EE-4ADF8308B2A6}"/>
          </ac:spMkLst>
        </pc:spChg>
        <pc:spChg chg="mod">
          <ac:chgData name="Смирнов Алексей Юрьевич" userId="03d4b5cf-175c-4931-bfad-0a1c0c56b2f1" providerId="ADAL" clId="{676450F8-6DD9-40E5-9876-C2EA6CB4053F}" dt="2025-05-25T20:32:27.166" v="5008" actId="1076"/>
          <ac:spMkLst>
            <pc:docMk/>
            <pc:sldMk cId="1202431739" sldId="286"/>
            <ac:spMk id="10" creationId="{BCDD67D3-3ADD-4573-8092-623B0AB97912}"/>
          </ac:spMkLst>
        </pc:spChg>
        <pc:spChg chg="mod">
          <ac:chgData name="Смирнов Алексей Юрьевич" userId="03d4b5cf-175c-4931-bfad-0a1c0c56b2f1" providerId="ADAL" clId="{676450F8-6DD9-40E5-9876-C2EA6CB4053F}" dt="2025-05-25T20:32:28.107" v="5010" actId="403"/>
          <ac:spMkLst>
            <pc:docMk/>
            <pc:sldMk cId="1202431739" sldId="286"/>
            <ac:spMk id="11" creationId="{C7AD4261-8ED1-4273-A21C-67612CD84E12}"/>
          </ac:spMkLst>
        </pc:spChg>
        <pc:picChg chg="add mod">
          <ac:chgData name="Смирнов Алексей Юрьевич" userId="03d4b5cf-175c-4931-bfad-0a1c0c56b2f1" providerId="ADAL" clId="{676450F8-6DD9-40E5-9876-C2EA6CB4053F}" dt="2025-05-25T19:34:53.054" v="3943" actId="1076"/>
          <ac:picMkLst>
            <pc:docMk/>
            <pc:sldMk cId="1202431739" sldId="286"/>
            <ac:picMk id="3" creationId="{55225052-1773-4365-911D-B904E658433D}"/>
          </ac:picMkLst>
        </pc:picChg>
      </pc:sldChg>
      <pc:sldChg chg="addSp delSp modSp new mod">
        <pc:chgData name="Смирнов Алексей Юрьевич" userId="03d4b5cf-175c-4931-bfad-0a1c0c56b2f1" providerId="ADAL" clId="{676450F8-6DD9-40E5-9876-C2EA6CB4053F}" dt="2025-05-25T20:27:12.712" v="4893" actId="20577"/>
        <pc:sldMkLst>
          <pc:docMk/>
          <pc:sldMk cId="596432565" sldId="287"/>
        </pc:sldMkLst>
        <pc:spChg chg="mod">
          <ac:chgData name="Смирнов Алексей Юрьевич" userId="03d4b5cf-175c-4931-bfad-0a1c0c56b2f1" providerId="ADAL" clId="{676450F8-6DD9-40E5-9876-C2EA6CB4053F}" dt="2025-05-25T20:27:12.712" v="4893" actId="20577"/>
          <ac:spMkLst>
            <pc:docMk/>
            <pc:sldMk cId="596432565" sldId="287"/>
            <ac:spMk id="2" creationId="{53C90AC1-27CB-49DC-A67E-66AFC7EB2845}"/>
          </ac:spMkLst>
        </pc:spChg>
        <pc:spChg chg="del">
          <ac:chgData name="Смирнов Алексей Юрьевич" userId="03d4b5cf-175c-4931-bfad-0a1c0c56b2f1" providerId="ADAL" clId="{676450F8-6DD9-40E5-9876-C2EA6CB4053F}" dt="2025-04-27T19:50:24.172" v="1839"/>
          <ac:spMkLst>
            <pc:docMk/>
            <pc:sldMk cId="596432565" sldId="287"/>
            <ac:spMk id="3" creationId="{4C03363E-BF0F-4732-BD58-3C2EBF8B5730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5-09T13:13:17.392" v="3389"/>
          <ac:spMkLst>
            <pc:docMk/>
            <pc:sldMk cId="596432565" sldId="287"/>
            <ac:spMk id="4" creationId="{12274B77-55C4-4A92-B478-F838768C83CA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5-09T13:13:04.319" v="3385" actId="478"/>
          <ac:spMkLst>
            <pc:docMk/>
            <pc:sldMk cId="596432565" sldId="287"/>
            <ac:spMk id="6" creationId="{93A0C2FA-8032-424B-AF8B-B6424A7F3F68}"/>
          </ac:spMkLst>
        </pc:spChg>
        <pc:picChg chg="add mod">
          <ac:chgData name="Смирнов Алексей Юрьевич" userId="03d4b5cf-175c-4931-bfad-0a1c0c56b2f1" providerId="ADAL" clId="{676450F8-6DD9-40E5-9876-C2EA6CB4053F}" dt="2025-05-25T19:35:48.224" v="3961" actId="1076"/>
          <ac:picMkLst>
            <pc:docMk/>
            <pc:sldMk cId="596432565" sldId="287"/>
            <ac:picMk id="3" creationId="{680ED540-8596-45C0-97DF-3D7B49DFCE03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5-09T13:13:14.704" v="3386" actId="478"/>
          <ac:picMkLst>
            <pc:docMk/>
            <pc:sldMk cId="596432565" sldId="287"/>
            <ac:picMk id="5" creationId="{897C0414-2BA6-4E08-8337-5F1EEE012E2A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09T13:13:16.457" v="3388" actId="478"/>
          <ac:picMkLst>
            <pc:docMk/>
            <pc:sldMk cId="596432565" sldId="287"/>
            <ac:picMk id="7" creationId="{99F8F300-2025-4589-95BE-3706011214AC}"/>
          </ac:picMkLst>
        </pc:picChg>
        <pc:picChg chg="add mod">
          <ac:chgData name="Смирнов Алексей Юрьевич" userId="03d4b5cf-175c-4931-bfad-0a1c0c56b2f1" providerId="ADAL" clId="{676450F8-6DD9-40E5-9876-C2EA6CB4053F}" dt="2025-05-09T13:13:30.074" v="3392" actId="14100"/>
          <ac:picMkLst>
            <pc:docMk/>
            <pc:sldMk cId="596432565" sldId="287"/>
            <ac:picMk id="8" creationId="{66D7F839-DA82-4C32-A362-DBD19F2C9CC2}"/>
          </ac:picMkLst>
        </pc:picChg>
      </pc:sldChg>
      <pc:sldChg chg="addSp delSp modSp new mod">
        <pc:chgData name="Смирнов Алексей Юрьевич" userId="03d4b5cf-175c-4931-bfad-0a1c0c56b2f1" providerId="ADAL" clId="{676450F8-6DD9-40E5-9876-C2EA6CB4053F}" dt="2025-05-25T20:27:18.485" v="4894" actId="14100"/>
        <pc:sldMkLst>
          <pc:docMk/>
          <pc:sldMk cId="3055748552" sldId="288"/>
        </pc:sldMkLst>
        <pc:spChg chg="mod">
          <ac:chgData name="Смирнов Алексей Юрьевич" userId="03d4b5cf-175c-4931-bfad-0a1c0c56b2f1" providerId="ADAL" clId="{676450F8-6DD9-40E5-9876-C2EA6CB4053F}" dt="2025-05-25T20:27:18.485" v="4894" actId="14100"/>
          <ac:spMkLst>
            <pc:docMk/>
            <pc:sldMk cId="3055748552" sldId="288"/>
            <ac:spMk id="2" creationId="{B9565501-2F38-41B4-8CD7-C9D6EC48D7D9}"/>
          </ac:spMkLst>
        </pc:spChg>
        <pc:spChg chg="del">
          <ac:chgData name="Смирнов Алексей Юрьевич" userId="03d4b5cf-175c-4931-bfad-0a1c0c56b2f1" providerId="ADAL" clId="{676450F8-6DD9-40E5-9876-C2EA6CB4053F}" dt="2025-04-27T20:21:17.812" v="1862"/>
          <ac:spMkLst>
            <pc:docMk/>
            <pc:sldMk cId="3055748552" sldId="288"/>
            <ac:spMk id="3" creationId="{981C8CCA-65C4-4F2A-9CB0-B44B01107F4B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5-09T13:02:47.053" v="3290"/>
          <ac:spMkLst>
            <pc:docMk/>
            <pc:sldMk cId="3055748552" sldId="288"/>
            <ac:spMk id="4" creationId="{C03109ED-BC8E-4C68-A2BC-4346FB86F56E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5-09T13:07:54.880" v="3345" actId="478"/>
          <ac:spMkLst>
            <pc:docMk/>
            <pc:sldMk cId="3055748552" sldId="288"/>
            <ac:spMk id="6" creationId="{B7B5A747-4D4F-447A-9BC4-93C63FFB4116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5-09T13:04:26.585" v="3337"/>
          <ac:spMkLst>
            <pc:docMk/>
            <pc:sldMk cId="3055748552" sldId="288"/>
            <ac:spMk id="10" creationId="{164330AE-A50A-4EEF-82D4-BDE090663339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5-09T13:07:26.186" v="3339"/>
          <ac:spMkLst>
            <pc:docMk/>
            <pc:sldMk cId="3055748552" sldId="288"/>
            <ac:spMk id="13" creationId="{9B9CFCB0-85FA-4211-8B19-3C1B869B1AC2}"/>
          </ac:spMkLst>
        </pc:spChg>
        <pc:picChg chg="add mod">
          <ac:chgData name="Смирнов Алексей Юрьевич" userId="03d4b5cf-175c-4931-bfad-0a1c0c56b2f1" providerId="ADAL" clId="{676450F8-6DD9-40E5-9876-C2EA6CB4053F}" dt="2025-05-25T19:35:51.423" v="3963" actId="1076"/>
          <ac:picMkLst>
            <pc:docMk/>
            <pc:sldMk cId="3055748552" sldId="288"/>
            <ac:picMk id="3" creationId="{C6ADD3AD-9EAF-41FE-8F25-9B4E36C443B0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5-09T13:02:43.719" v="3287" actId="478"/>
          <ac:picMkLst>
            <pc:docMk/>
            <pc:sldMk cId="3055748552" sldId="288"/>
            <ac:picMk id="5" creationId="{CFD764C1-8F12-41A6-B9E4-3048D90BC225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09T13:02:45.981" v="3289" actId="478"/>
          <ac:picMkLst>
            <pc:docMk/>
            <pc:sldMk cId="3055748552" sldId="288"/>
            <ac:picMk id="7" creationId="{C03253E9-125C-474C-B3F4-E3F39E925F72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5-09T13:04:11.878" v="3335" actId="478"/>
          <ac:picMkLst>
            <pc:docMk/>
            <pc:sldMk cId="3055748552" sldId="288"/>
            <ac:picMk id="8" creationId="{2DA39329-2BFC-4CEA-B8B8-33CE3026AA9E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5-09T13:07:25.369" v="3338" actId="478"/>
          <ac:picMkLst>
            <pc:docMk/>
            <pc:sldMk cId="3055748552" sldId="288"/>
            <ac:picMk id="11" creationId="{3C79A83F-C5D1-4BF6-A817-B561120DD8A6}"/>
          </ac:picMkLst>
        </pc:picChg>
        <pc:picChg chg="add mod">
          <ac:chgData name="Смирнов Алексей Юрьевич" userId="03d4b5cf-175c-4931-bfad-0a1c0c56b2f1" providerId="ADAL" clId="{676450F8-6DD9-40E5-9876-C2EA6CB4053F}" dt="2025-05-25T20:26:56.265" v="4889" actId="1076"/>
          <ac:picMkLst>
            <pc:docMk/>
            <pc:sldMk cId="3055748552" sldId="288"/>
            <ac:picMk id="15" creationId="{A8A9EC55-CF3D-4CE1-8F5E-F4B9F829DD4A}"/>
          </ac:picMkLst>
        </pc:picChg>
      </pc:sldChg>
      <pc:sldChg chg="addSp delSp modSp new add del mod">
        <pc:chgData name="Смирнов Алексей Юрьевич" userId="03d4b5cf-175c-4931-bfad-0a1c0c56b2f1" providerId="ADAL" clId="{676450F8-6DD9-40E5-9876-C2EA6CB4053F}" dt="2025-05-25T19:35:37.085" v="3957" actId="47"/>
        <pc:sldMkLst>
          <pc:docMk/>
          <pc:sldMk cId="2681277251" sldId="289"/>
        </pc:sldMkLst>
        <pc:spChg chg="mod">
          <ac:chgData name="Смирнов Алексей Юрьевич" userId="03d4b5cf-175c-4931-bfad-0a1c0c56b2f1" providerId="ADAL" clId="{676450F8-6DD9-40E5-9876-C2EA6CB4053F}" dt="2025-05-09T13:12:07.105" v="3376" actId="20577"/>
          <ac:spMkLst>
            <pc:docMk/>
            <pc:sldMk cId="2681277251" sldId="289"/>
            <ac:spMk id="2" creationId="{7E063F8D-DB49-4174-9480-1B71DB454275}"/>
          </ac:spMkLst>
        </pc:spChg>
        <pc:spChg chg="del">
          <ac:chgData name="Смирнов Алексей Юрьевич" userId="03d4b5cf-175c-4931-bfad-0a1c0c56b2f1" providerId="ADAL" clId="{676450F8-6DD9-40E5-9876-C2EA6CB4053F}" dt="2025-04-27T20:47:45.360" v="1931"/>
          <ac:spMkLst>
            <pc:docMk/>
            <pc:sldMk cId="2681277251" sldId="289"/>
            <ac:spMk id="3" creationId="{EC3B62AC-3A5C-4679-839C-B0EF6C6080E1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5-09T13:11:19.417" v="3359"/>
          <ac:spMkLst>
            <pc:docMk/>
            <pc:sldMk cId="2681277251" sldId="289"/>
            <ac:spMk id="4" creationId="{84121CA2-E16F-4FEC-A04E-1772506F6B25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4-27T21:03:49.148" v="1947"/>
          <ac:spMkLst>
            <pc:docMk/>
            <pc:sldMk cId="2681277251" sldId="289"/>
            <ac:spMk id="6" creationId="{EC78540A-734E-41BE-8195-F5504F0079CE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4-27T21:15:24.519" v="1953"/>
          <ac:spMkLst>
            <pc:docMk/>
            <pc:sldMk cId="2681277251" sldId="289"/>
            <ac:spMk id="10" creationId="{957902DF-158F-421F-8FC2-ABDE7C942F60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5-09T13:11:53.007" v="3372"/>
          <ac:spMkLst>
            <pc:docMk/>
            <pc:sldMk cId="2681277251" sldId="289"/>
            <ac:spMk id="13" creationId="{E0773F64-8052-41F2-BCF0-D70FD8443AB3}"/>
          </ac:spMkLst>
        </pc:spChg>
        <pc:picChg chg="add del mod">
          <ac:chgData name="Смирнов Алексей Юрьевич" userId="03d4b5cf-175c-4931-bfad-0a1c0c56b2f1" providerId="ADAL" clId="{676450F8-6DD9-40E5-9876-C2EA6CB4053F}" dt="2025-04-27T21:03:47.218" v="1944" actId="478"/>
          <ac:picMkLst>
            <pc:docMk/>
            <pc:sldMk cId="2681277251" sldId="289"/>
            <ac:picMk id="4" creationId="{047244EB-37CF-4D99-8316-3C248DFA925F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09T13:11:18.483" v="3358" actId="478"/>
          <ac:picMkLst>
            <pc:docMk/>
            <pc:sldMk cId="2681277251" sldId="289"/>
            <ac:picMk id="7" creationId="{649D1EB0-1B70-4898-A4A8-40EBF46BC56E}"/>
          </ac:picMkLst>
        </pc:picChg>
        <pc:picChg chg="add del">
          <ac:chgData name="Смирнов Алексей Юрьевич" userId="03d4b5cf-175c-4931-bfad-0a1c0c56b2f1" providerId="ADAL" clId="{676450F8-6DD9-40E5-9876-C2EA6CB4053F}" dt="2025-04-27T21:03:48.503" v="1946"/>
          <ac:picMkLst>
            <pc:docMk/>
            <pc:sldMk cId="2681277251" sldId="289"/>
            <ac:picMk id="7" creationId="{EE468E69-E526-4782-BBB1-4E7689FE40F6}"/>
          </ac:picMkLst>
        </pc:picChg>
        <pc:picChg chg="add mod">
          <ac:chgData name="Смирнов Алексей Юрьевич" userId="03d4b5cf-175c-4931-bfad-0a1c0c56b2f1" providerId="ADAL" clId="{676450F8-6DD9-40E5-9876-C2EA6CB4053F}" dt="2025-05-09T13:11:34.669" v="3363" actId="14100"/>
          <ac:picMkLst>
            <pc:docMk/>
            <pc:sldMk cId="2681277251" sldId="289"/>
            <ac:picMk id="8" creationId="{28CDCC22-B65C-4C6F-A72A-01D61322105B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4-27T21:15:22.024" v="1950" actId="478"/>
          <ac:picMkLst>
            <pc:docMk/>
            <pc:sldMk cId="2681277251" sldId="289"/>
            <ac:picMk id="8" creationId="{FE849FA7-12F7-4F47-96CB-6F1E75874266}"/>
          </ac:picMkLst>
        </pc:picChg>
        <pc:picChg chg="add del">
          <ac:chgData name="Смирнов Алексей Юрьевич" userId="03d4b5cf-175c-4931-bfad-0a1c0c56b2f1" providerId="ADAL" clId="{676450F8-6DD9-40E5-9876-C2EA6CB4053F}" dt="2025-04-27T21:15:23.766" v="1952"/>
          <ac:picMkLst>
            <pc:docMk/>
            <pc:sldMk cId="2681277251" sldId="289"/>
            <ac:picMk id="11" creationId="{E93732E4-9D68-4122-AEBB-4DD6715FC079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5-09T13:11:16.676" v="3356" actId="478"/>
          <ac:picMkLst>
            <pc:docMk/>
            <pc:sldMk cId="2681277251" sldId="289"/>
            <ac:picMk id="12" creationId="{8A5D0B1D-7AB8-40D8-921C-E1804EBC680B}"/>
          </ac:picMkLst>
        </pc:picChg>
      </pc:sldChg>
      <pc:sldChg chg="addSp delSp modSp new add del mod ord">
        <pc:chgData name="Смирнов Алексей Юрьевич" userId="03d4b5cf-175c-4931-bfad-0a1c0c56b2f1" providerId="ADAL" clId="{676450F8-6DD9-40E5-9876-C2EA6CB4053F}" dt="2025-05-25T19:35:19.471" v="3950" actId="1076"/>
        <pc:sldMkLst>
          <pc:docMk/>
          <pc:sldMk cId="1130229027" sldId="290"/>
        </pc:sldMkLst>
        <pc:spChg chg="mod">
          <ac:chgData name="Смирнов Алексей Юрьевич" userId="03d4b5cf-175c-4931-bfad-0a1c0c56b2f1" providerId="ADAL" clId="{676450F8-6DD9-40E5-9876-C2EA6CB4053F}" dt="2025-04-29T18:45:05.475" v="2779" actId="20577"/>
          <ac:spMkLst>
            <pc:docMk/>
            <pc:sldMk cId="1130229027" sldId="290"/>
            <ac:spMk id="2" creationId="{561D0EFC-FA5C-48F6-93DC-9FCDAE5B36F0}"/>
          </ac:spMkLst>
        </pc:spChg>
        <pc:spChg chg="del">
          <ac:chgData name="Смирнов Алексей Юрьевич" userId="03d4b5cf-175c-4931-bfad-0a1c0c56b2f1" providerId="ADAL" clId="{676450F8-6DD9-40E5-9876-C2EA6CB4053F}" dt="2025-04-29T18:39:58.995" v="2744"/>
          <ac:spMkLst>
            <pc:docMk/>
            <pc:sldMk cId="1130229027" sldId="290"/>
            <ac:spMk id="3" creationId="{2FE0C7BC-A01F-4555-B0F8-34D224C7A53F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4-29T19:47:44.048" v="2787"/>
          <ac:spMkLst>
            <pc:docMk/>
            <pc:sldMk cId="1130229027" sldId="290"/>
            <ac:spMk id="4" creationId="{335476DC-24F5-48B8-A984-5D01D76DF96F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5-25T18:56:58.259" v="3497"/>
          <ac:spMkLst>
            <pc:docMk/>
            <pc:sldMk cId="1130229027" sldId="290"/>
            <ac:spMk id="4" creationId="{4E6AA2BC-47E1-4FE9-8E01-0F8506B4B807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4-29T18:43:36.695" v="2756"/>
          <ac:spMkLst>
            <pc:docMk/>
            <pc:sldMk cId="1130229027" sldId="290"/>
            <ac:spMk id="5" creationId="{8ECFF01B-31C3-4BAA-9219-36926FCE6DA9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5-25T19:18:56.285" v="3717"/>
          <ac:spMkLst>
            <pc:docMk/>
            <pc:sldMk cId="1130229027" sldId="290"/>
            <ac:spMk id="9" creationId="{FB97091C-721D-41B9-AE12-C6C32785641F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01.637" v="3800"/>
          <ac:spMkLst>
            <pc:docMk/>
            <pc:sldMk cId="1130229027" sldId="290"/>
            <ac:spMk id="20" creationId="{0A5B1713-0D40-4D33-9F65-5D860E3C8E1B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01.637" v="3800"/>
          <ac:spMkLst>
            <pc:docMk/>
            <pc:sldMk cId="1130229027" sldId="290"/>
            <ac:spMk id="21" creationId="{6D5FF015-FA6A-4D9B-9F7A-72ED253928A7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01.637" v="3800"/>
          <ac:spMkLst>
            <pc:docMk/>
            <pc:sldMk cId="1130229027" sldId="290"/>
            <ac:spMk id="22" creationId="{57C3439E-6820-4A09-A464-AE707A602CEA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01.637" v="3800"/>
          <ac:spMkLst>
            <pc:docMk/>
            <pc:sldMk cId="1130229027" sldId="290"/>
            <ac:spMk id="23" creationId="{C5E4911F-38B9-4A58-BD96-C37BAC7426F1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01.637" v="3800"/>
          <ac:spMkLst>
            <pc:docMk/>
            <pc:sldMk cId="1130229027" sldId="290"/>
            <ac:spMk id="24" creationId="{A97E25F1-7350-4049-A35B-FE286B1275A4}"/>
          </ac:spMkLst>
        </pc:spChg>
        <pc:spChg chg="add del">
          <ac:chgData name="Смирнов Алексей Юрьевич" userId="03d4b5cf-175c-4931-bfad-0a1c0c56b2f1" providerId="ADAL" clId="{676450F8-6DD9-40E5-9876-C2EA6CB4053F}" dt="2025-05-25T19:25:01.637" v="3800"/>
          <ac:spMkLst>
            <pc:docMk/>
            <pc:sldMk cId="1130229027" sldId="290"/>
            <ac:spMk id="25" creationId="{CE3E0776-7785-4D0A-9D68-A40A53AD7270}"/>
          </ac:spMkLst>
        </pc:spChg>
        <pc:picChg chg="add del mod">
          <ac:chgData name="Смирнов Алексей Юрьевич" userId="03d4b5cf-175c-4931-bfad-0a1c0c56b2f1" providerId="ADAL" clId="{676450F8-6DD9-40E5-9876-C2EA6CB4053F}" dt="2025-04-29T18:41:07.065" v="2755" actId="478"/>
          <ac:picMkLst>
            <pc:docMk/>
            <pc:sldMk cId="1130229027" sldId="290"/>
            <ac:picMk id="4" creationId="{2BD73D4A-D665-4D12-BB9B-86E400A8EAFB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5-25T18:56:57.937" v="3496" actId="478"/>
          <ac:picMkLst>
            <pc:docMk/>
            <pc:sldMk cId="1130229027" sldId="290"/>
            <ac:picMk id="6" creationId="{82AF2B01-3410-4149-8C3C-BC60A0015F97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5-25T19:18:45.257" v="3716" actId="478"/>
          <ac:picMkLst>
            <pc:docMk/>
            <pc:sldMk cId="1130229027" sldId="290"/>
            <ac:picMk id="7" creationId="{E048E8BD-EE0A-4446-86F1-5B0D5710C511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4-29T19:47:43.178" v="2786" actId="478"/>
          <ac:picMkLst>
            <pc:docMk/>
            <pc:sldMk cId="1130229027" sldId="290"/>
            <ac:picMk id="7" creationId="{F3409D29-C807-4D1D-A72F-0FDAB5D1DB04}"/>
          </ac:picMkLst>
        </pc:picChg>
        <pc:picChg chg="add mod">
          <ac:chgData name="Смирнов Алексей Юрьевич" userId="03d4b5cf-175c-4931-bfad-0a1c0c56b2f1" providerId="ADAL" clId="{676450F8-6DD9-40E5-9876-C2EA6CB4053F}" dt="2025-05-25T19:19:18.843" v="3722" actId="1035"/>
          <ac:picMkLst>
            <pc:docMk/>
            <pc:sldMk cId="1130229027" sldId="290"/>
            <ac:picMk id="11" creationId="{5EAE0831-59FD-47EA-8E1F-45C0C1EF3E67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01.637" v="3800"/>
          <ac:picMkLst>
            <pc:docMk/>
            <pc:sldMk cId="1130229027" sldId="290"/>
            <ac:picMk id="12" creationId="{2FBC45DA-3926-41C6-90A4-5B7B081F8D38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01.637" v="3800"/>
          <ac:picMkLst>
            <pc:docMk/>
            <pc:sldMk cId="1130229027" sldId="290"/>
            <ac:picMk id="13" creationId="{E95C9580-4BF1-4F23-A066-54183BF08CC0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01.637" v="3800"/>
          <ac:picMkLst>
            <pc:docMk/>
            <pc:sldMk cId="1130229027" sldId="290"/>
            <ac:picMk id="14" creationId="{B748B68D-E9D6-4F5F-8B55-C5B821666EDA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01.637" v="3800"/>
          <ac:picMkLst>
            <pc:docMk/>
            <pc:sldMk cId="1130229027" sldId="290"/>
            <ac:picMk id="15" creationId="{5D5307EB-670F-4E16-BB2E-8FA4C01ED3CD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01.637" v="3800"/>
          <ac:picMkLst>
            <pc:docMk/>
            <pc:sldMk cId="1130229027" sldId="290"/>
            <ac:picMk id="16" creationId="{A585BE1A-70E7-480E-BD4F-611E67803961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01.637" v="3800"/>
          <ac:picMkLst>
            <pc:docMk/>
            <pc:sldMk cId="1130229027" sldId="290"/>
            <ac:picMk id="17" creationId="{9DC616C7-AD32-43C1-9E89-6C76D123A760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01.637" v="3800"/>
          <ac:picMkLst>
            <pc:docMk/>
            <pc:sldMk cId="1130229027" sldId="290"/>
            <ac:picMk id="18" creationId="{6CAA9B64-0FB4-43CF-9C78-F3EC50D5E5AD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5:01.637" v="3800"/>
          <ac:picMkLst>
            <pc:docMk/>
            <pc:sldMk cId="1130229027" sldId="290"/>
            <ac:picMk id="19" creationId="{F2F52FCB-ADE9-4862-888D-9F382353AAF5}"/>
          </ac:picMkLst>
        </pc:picChg>
        <pc:picChg chg="add mod">
          <ac:chgData name="Смирнов Алексей Юрьевич" userId="03d4b5cf-175c-4931-bfad-0a1c0c56b2f1" providerId="ADAL" clId="{676450F8-6DD9-40E5-9876-C2EA6CB4053F}" dt="2025-05-25T19:35:19.471" v="3950" actId="1076"/>
          <ac:picMkLst>
            <pc:docMk/>
            <pc:sldMk cId="1130229027" sldId="290"/>
            <ac:picMk id="26" creationId="{DDFC4550-E2B9-400B-9DBD-23180F32D27D}"/>
          </ac:picMkLst>
        </pc:picChg>
      </pc:sldChg>
      <pc:sldChg chg="new del">
        <pc:chgData name="Смирнов Алексей Юрьевич" userId="03d4b5cf-175c-4931-bfad-0a1c0c56b2f1" providerId="ADAL" clId="{676450F8-6DD9-40E5-9876-C2EA6CB4053F}" dt="2025-04-27T21:17:18.472" v="1957" actId="2696"/>
        <pc:sldMkLst>
          <pc:docMk/>
          <pc:sldMk cId="1501944925" sldId="290"/>
        </pc:sldMkLst>
      </pc:sldChg>
      <pc:sldChg chg="addSp delSp new del">
        <pc:chgData name="Смирнов Алексей Юрьевич" userId="03d4b5cf-175c-4931-bfad-0a1c0c56b2f1" providerId="ADAL" clId="{676450F8-6DD9-40E5-9876-C2EA6CB4053F}" dt="2025-04-30T14:53:01.781" v="3090" actId="680"/>
        <pc:sldMkLst>
          <pc:docMk/>
          <pc:sldMk cId="2180222928" sldId="291"/>
        </pc:sldMkLst>
        <pc:spChg chg="add del">
          <ac:chgData name="Смирнов Алексей Юрьевич" userId="03d4b5cf-175c-4931-bfad-0a1c0c56b2f1" providerId="ADAL" clId="{676450F8-6DD9-40E5-9876-C2EA6CB4053F}" dt="2025-04-30T14:53:00.184" v="3089"/>
          <ac:spMkLst>
            <pc:docMk/>
            <pc:sldMk cId="2180222928" sldId="291"/>
            <ac:spMk id="2" creationId="{362AECE2-C25B-49F6-9B4A-E37752A0E29B}"/>
          </ac:spMkLst>
        </pc:spChg>
        <pc:spChg chg="add del">
          <ac:chgData name="Смирнов Алексей Юрьевич" userId="03d4b5cf-175c-4931-bfad-0a1c0c56b2f1" providerId="ADAL" clId="{676450F8-6DD9-40E5-9876-C2EA6CB4053F}" dt="2025-04-30T14:53:00.184" v="3089"/>
          <ac:spMkLst>
            <pc:docMk/>
            <pc:sldMk cId="2180222928" sldId="291"/>
            <ac:spMk id="4" creationId="{73D6ACBC-27A9-408D-A100-6106DDC0C570}"/>
          </ac:spMkLst>
        </pc:spChg>
      </pc:sldChg>
      <pc:sldChg chg="addSp delSp modSp add del mod">
        <pc:chgData name="Смирнов Алексей Юрьевич" userId="03d4b5cf-175c-4931-bfad-0a1c0c56b2f1" providerId="ADAL" clId="{676450F8-6DD9-40E5-9876-C2EA6CB4053F}" dt="2025-04-30T14:59:51.722" v="3254" actId="47"/>
        <pc:sldMkLst>
          <pc:docMk/>
          <pc:sldMk cId="3546133349" sldId="291"/>
        </pc:sldMkLst>
        <pc:spChg chg="mod">
          <ac:chgData name="Смирнов Алексей Юрьевич" userId="03d4b5cf-175c-4931-bfad-0a1c0c56b2f1" providerId="ADAL" clId="{676450F8-6DD9-40E5-9876-C2EA6CB4053F}" dt="2025-04-30T14:53:32.591" v="3119" actId="1076"/>
          <ac:spMkLst>
            <pc:docMk/>
            <pc:sldMk cId="3546133349" sldId="291"/>
            <ac:spMk id="2" creationId="{E05A190D-3C6F-4AF6-AFAD-3C9FD5EC2BA0}"/>
          </ac:spMkLst>
        </pc:spChg>
        <pc:spChg chg="del mod">
          <ac:chgData name="Смирнов Алексей Юрьевич" userId="03d4b5cf-175c-4931-bfad-0a1c0c56b2f1" providerId="ADAL" clId="{676450F8-6DD9-40E5-9876-C2EA6CB4053F}" dt="2025-04-30T14:53:45.933" v="3129" actId="478"/>
          <ac:spMkLst>
            <pc:docMk/>
            <pc:sldMk cId="3546133349" sldId="291"/>
            <ac:spMk id="3" creationId="{E5F17A1E-A6A0-466D-9429-648FD26DBCAB}"/>
          </ac:spMkLst>
        </pc:spChg>
        <pc:spChg chg="del mod">
          <ac:chgData name="Смирнов Алексей Юрьевич" userId="03d4b5cf-175c-4931-bfad-0a1c0c56b2f1" providerId="ADAL" clId="{676450F8-6DD9-40E5-9876-C2EA6CB4053F}" dt="2025-04-30T14:53:44.226" v="3127" actId="478"/>
          <ac:spMkLst>
            <pc:docMk/>
            <pc:sldMk cId="3546133349" sldId="291"/>
            <ac:spMk id="4" creationId="{215361CD-6C72-4547-BD8B-A15B29531353}"/>
          </ac:spMkLst>
        </pc:spChg>
        <pc:spChg chg="add mod">
          <ac:chgData name="Смирнов Алексей Юрьевич" userId="03d4b5cf-175c-4931-bfad-0a1c0c56b2f1" providerId="ADAL" clId="{676450F8-6DD9-40E5-9876-C2EA6CB4053F}" dt="2025-04-30T14:55:29.389" v="3253" actId="20577"/>
          <ac:spMkLst>
            <pc:docMk/>
            <pc:sldMk cId="3546133349" sldId="291"/>
            <ac:spMk id="9" creationId="{D61BB440-33AC-4643-938C-8EAD7414F0C3}"/>
          </ac:spMkLst>
        </pc:spChg>
        <pc:spChg chg="del">
          <ac:chgData name="Смирнов Алексей Юрьевич" userId="03d4b5cf-175c-4931-bfad-0a1c0c56b2f1" providerId="ADAL" clId="{676450F8-6DD9-40E5-9876-C2EA6CB4053F}" dt="2025-04-30T14:53:47.886" v="3130" actId="478"/>
          <ac:spMkLst>
            <pc:docMk/>
            <pc:sldMk cId="3546133349" sldId="291"/>
            <ac:spMk id="15" creationId="{3A7F1F14-B722-4D34-9C74-13518E323EAC}"/>
          </ac:spMkLst>
        </pc:spChg>
        <pc:spChg chg="del">
          <ac:chgData name="Смирнов Алексей Юрьевич" userId="03d4b5cf-175c-4931-bfad-0a1c0c56b2f1" providerId="ADAL" clId="{676450F8-6DD9-40E5-9876-C2EA6CB4053F}" dt="2025-04-30T14:53:35.403" v="3122" actId="478"/>
          <ac:spMkLst>
            <pc:docMk/>
            <pc:sldMk cId="3546133349" sldId="291"/>
            <ac:spMk id="17" creationId="{116BC550-756D-4598-95CD-D8A57B330EF6}"/>
          </ac:spMkLst>
        </pc:spChg>
        <pc:spChg chg="del">
          <ac:chgData name="Смирнов Алексей Юрьевич" userId="03d4b5cf-175c-4931-bfad-0a1c0c56b2f1" providerId="ADAL" clId="{676450F8-6DD9-40E5-9876-C2EA6CB4053F}" dt="2025-04-30T14:54:18.686" v="3140" actId="478"/>
          <ac:spMkLst>
            <pc:docMk/>
            <pc:sldMk cId="3546133349" sldId="291"/>
            <ac:spMk id="18" creationId="{B53F0EA4-2B37-4070-91D9-F54C688F1E04}"/>
          </ac:spMkLst>
        </pc:spChg>
        <pc:spChg chg="del">
          <ac:chgData name="Смирнов Алексей Юрьевич" userId="03d4b5cf-175c-4931-bfad-0a1c0c56b2f1" providerId="ADAL" clId="{676450F8-6DD9-40E5-9876-C2EA6CB4053F}" dt="2025-04-30T14:54:06.156" v="3137" actId="478"/>
          <ac:spMkLst>
            <pc:docMk/>
            <pc:sldMk cId="3546133349" sldId="291"/>
            <ac:spMk id="19" creationId="{3E462E3C-0FDC-4D27-88B7-7EA96EFD640F}"/>
          </ac:spMkLst>
        </pc:spChg>
        <pc:spChg chg="del mod">
          <ac:chgData name="Смирнов Алексей Юрьевич" userId="03d4b5cf-175c-4931-bfad-0a1c0c56b2f1" providerId="ADAL" clId="{676450F8-6DD9-40E5-9876-C2EA6CB4053F}" dt="2025-04-30T14:53:59.999" v="3135" actId="478"/>
          <ac:spMkLst>
            <pc:docMk/>
            <pc:sldMk cId="3546133349" sldId="291"/>
            <ac:spMk id="20" creationId="{41989E7E-D74A-42CE-BA7E-733BE43B16A2}"/>
          </ac:spMkLst>
        </pc:spChg>
        <pc:picChg chg="del">
          <ac:chgData name="Смирнов Алексей Юрьевич" userId="03d4b5cf-175c-4931-bfad-0a1c0c56b2f1" providerId="ADAL" clId="{676450F8-6DD9-40E5-9876-C2EA6CB4053F}" dt="2025-04-30T14:53:37.073" v="3123" actId="478"/>
          <ac:picMkLst>
            <pc:docMk/>
            <pc:sldMk cId="3546133349" sldId="291"/>
            <ac:picMk id="5" creationId="{F257108D-3252-4713-AA74-79BCC409679C}"/>
          </ac:picMkLst>
        </pc:picChg>
        <pc:picChg chg="del">
          <ac:chgData name="Смирнов Алексей Юрьевич" userId="03d4b5cf-175c-4931-bfad-0a1c0c56b2f1" providerId="ADAL" clId="{676450F8-6DD9-40E5-9876-C2EA6CB4053F}" dt="2025-04-30T14:53:50.261" v="3131" actId="478"/>
          <ac:picMkLst>
            <pc:docMk/>
            <pc:sldMk cId="3546133349" sldId="291"/>
            <ac:picMk id="6" creationId="{677F9E7F-21AF-4E94-B00B-8A599464A1D1}"/>
          </ac:picMkLst>
        </pc:picChg>
        <pc:picChg chg="del">
          <ac:chgData name="Смирнов Алексей Юрьевич" userId="03d4b5cf-175c-4931-bfad-0a1c0c56b2f1" providerId="ADAL" clId="{676450F8-6DD9-40E5-9876-C2EA6CB4053F}" dt="2025-04-30T14:53:52.406" v="3132" actId="478"/>
          <ac:picMkLst>
            <pc:docMk/>
            <pc:sldMk cId="3546133349" sldId="291"/>
            <ac:picMk id="7" creationId="{BE07F50B-F647-4CC1-8F2A-4FB4E8BA6352}"/>
          </ac:picMkLst>
        </pc:picChg>
        <pc:picChg chg="del">
          <ac:chgData name="Смирнов Алексей Юрьевич" userId="03d4b5cf-175c-4931-bfad-0a1c0c56b2f1" providerId="ADAL" clId="{676450F8-6DD9-40E5-9876-C2EA6CB4053F}" dt="2025-04-30T14:53:33.790" v="3120" actId="478"/>
          <ac:picMkLst>
            <pc:docMk/>
            <pc:sldMk cId="3546133349" sldId="291"/>
            <ac:picMk id="8" creationId="{483D9729-BC63-4220-BEEE-82901D3F3843}"/>
          </ac:picMkLst>
        </pc:picChg>
        <pc:picChg chg="del">
          <ac:chgData name="Смирнов Алексей Юрьевич" userId="03d4b5cf-175c-4931-bfad-0a1c0c56b2f1" providerId="ADAL" clId="{676450F8-6DD9-40E5-9876-C2EA6CB4053F}" dt="2025-04-30T14:54:19.785" v="3141" actId="478"/>
          <ac:picMkLst>
            <pc:docMk/>
            <pc:sldMk cId="3546133349" sldId="291"/>
            <ac:picMk id="10" creationId="{1DD9BAA1-EF4E-4B15-A9BA-350A1DE08758}"/>
          </ac:picMkLst>
        </pc:picChg>
        <pc:picChg chg="del">
          <ac:chgData name="Смирнов Алексей Юрьевич" userId="03d4b5cf-175c-4931-bfad-0a1c0c56b2f1" providerId="ADAL" clId="{676450F8-6DD9-40E5-9876-C2EA6CB4053F}" dt="2025-04-30T14:53:34.729" v="3121" actId="478"/>
          <ac:picMkLst>
            <pc:docMk/>
            <pc:sldMk cId="3546133349" sldId="291"/>
            <ac:picMk id="11" creationId="{75E58BF9-430E-47CE-A641-0DCA8013D6EB}"/>
          </ac:picMkLst>
        </pc:picChg>
        <pc:picChg chg="del">
          <ac:chgData name="Смирнов Алексей Юрьевич" userId="03d4b5cf-175c-4931-bfad-0a1c0c56b2f1" providerId="ADAL" clId="{676450F8-6DD9-40E5-9876-C2EA6CB4053F}" dt="2025-04-30T14:53:43.416" v="3126" actId="478"/>
          <ac:picMkLst>
            <pc:docMk/>
            <pc:sldMk cId="3546133349" sldId="291"/>
            <ac:picMk id="12" creationId="{6264413A-92D8-4555-B454-3A854099A53B}"/>
          </ac:picMkLst>
        </pc:picChg>
        <pc:picChg chg="del">
          <ac:chgData name="Смирнов Алексей Юрьевич" userId="03d4b5cf-175c-4931-bfad-0a1c0c56b2f1" providerId="ADAL" clId="{676450F8-6DD9-40E5-9876-C2EA6CB4053F}" dt="2025-04-30T14:54:06.962" v="3138" actId="478"/>
          <ac:picMkLst>
            <pc:docMk/>
            <pc:sldMk cId="3546133349" sldId="291"/>
            <ac:picMk id="13" creationId="{EEF80BA8-8BCB-439B-BD8B-9B22D0E53434}"/>
          </ac:picMkLst>
        </pc:picChg>
      </pc:sldChg>
      <pc:sldChg chg="addSp delSp modSp new mod">
        <pc:chgData name="Смирнов Алексей Юрьевич" userId="03d4b5cf-175c-4931-bfad-0a1c0c56b2f1" providerId="ADAL" clId="{676450F8-6DD9-40E5-9876-C2EA6CB4053F}" dt="2025-05-25T20:33:53.388" v="5021"/>
        <pc:sldMkLst>
          <pc:docMk/>
          <pc:sldMk cId="3877071951" sldId="291"/>
        </pc:sldMkLst>
        <pc:spChg chg="mod">
          <ac:chgData name="Смирнов Алексей Юрьевич" userId="03d4b5cf-175c-4931-bfad-0a1c0c56b2f1" providerId="ADAL" clId="{676450F8-6DD9-40E5-9876-C2EA6CB4053F}" dt="2025-05-25T20:18:43.820" v="4871" actId="20577"/>
          <ac:spMkLst>
            <pc:docMk/>
            <pc:sldMk cId="3877071951" sldId="291"/>
            <ac:spMk id="2" creationId="{5EBB08E8-A728-4964-B0E5-8CC6A7CF32FF}"/>
          </ac:spMkLst>
        </pc:spChg>
        <pc:spChg chg="del">
          <ac:chgData name="Смирнов Алексей Юрьевич" userId="03d4b5cf-175c-4931-bfad-0a1c0c56b2f1" providerId="ADAL" clId="{676450F8-6DD9-40E5-9876-C2EA6CB4053F}" dt="2025-05-25T19:53:14.567" v="4422"/>
          <ac:spMkLst>
            <pc:docMk/>
            <pc:sldMk cId="3877071951" sldId="291"/>
            <ac:spMk id="3" creationId="{44241F71-29E3-4AD8-B391-96542B88D17F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5-25T20:18:46.169" v="4872" actId="478"/>
          <ac:spMkLst>
            <pc:docMk/>
            <pc:sldMk cId="3877071951" sldId="291"/>
            <ac:spMk id="5" creationId="{F4FC95EA-F265-4F92-BC85-415C7DA1C1AE}"/>
          </ac:spMkLst>
        </pc:spChg>
        <pc:graphicFrameChg chg="add del mod modGraphic">
          <ac:chgData name="Смирнов Алексей Юрьевич" userId="03d4b5cf-175c-4931-bfad-0a1c0c56b2f1" providerId="ADAL" clId="{676450F8-6DD9-40E5-9876-C2EA6CB4053F}" dt="2025-05-25T20:08:10.746" v="4772" actId="478"/>
          <ac:graphicFrameMkLst>
            <pc:docMk/>
            <pc:sldMk cId="3877071951" sldId="291"/>
            <ac:graphicFrameMk id="4" creationId="{1C6F20D7-26CC-4B8D-8D06-F6F17B47BC56}"/>
          </ac:graphicFrameMkLst>
        </pc:graphicFrameChg>
        <pc:picChg chg="add mod">
          <ac:chgData name="Смирнов Алексей Юрьевич" userId="03d4b5cf-175c-4931-bfad-0a1c0c56b2f1" providerId="ADAL" clId="{676450F8-6DD9-40E5-9876-C2EA6CB4053F}" dt="2025-05-25T20:33:45.681" v="5019" actId="14100"/>
          <ac:picMkLst>
            <pc:docMk/>
            <pc:sldMk cId="3877071951" sldId="291"/>
            <ac:picMk id="6" creationId="{4761A721-A7F4-4BAF-97F4-426DB86E2B74}"/>
          </ac:picMkLst>
        </pc:picChg>
        <pc:picChg chg="add mod">
          <ac:chgData name="Смирнов Алексей Юрьевич" userId="03d4b5cf-175c-4931-bfad-0a1c0c56b2f1" providerId="ADAL" clId="{676450F8-6DD9-40E5-9876-C2EA6CB4053F}" dt="2025-05-25T20:33:31.613" v="5015" actId="14100"/>
          <ac:picMkLst>
            <pc:docMk/>
            <pc:sldMk cId="3877071951" sldId="291"/>
            <ac:picMk id="9" creationId="{AA648E28-4ED3-475F-830A-76369DBE1F26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20:33:53.388" v="5021"/>
          <ac:picMkLst>
            <pc:docMk/>
            <pc:sldMk cId="3877071951" sldId="291"/>
            <ac:picMk id="10" creationId="{B48FDA0F-BC75-41BE-A2B2-623114A997C4}"/>
          </ac:picMkLst>
        </pc:picChg>
        <pc:picChg chg="add del">
          <ac:chgData name="Смирнов Алексей Юрьевич" userId="03d4b5cf-175c-4931-bfad-0a1c0c56b2f1" providerId="ADAL" clId="{676450F8-6DD9-40E5-9876-C2EA6CB4053F}" dt="2025-05-25T19:21:31.594" v="3724"/>
          <ac:picMkLst>
            <pc:docMk/>
            <pc:sldMk cId="3877071951" sldId="291"/>
            <ac:picMk id="1026" creationId="{37B0AA07-2E6C-4840-8D24-728320AC7555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5-25T19:21:56.964" v="3728" actId="478"/>
          <ac:picMkLst>
            <pc:docMk/>
            <pc:sldMk cId="3877071951" sldId="291"/>
            <ac:picMk id="1028" creationId="{D50065F3-9CA8-4F3E-8FA1-C44EA1379609}"/>
          </ac:picMkLst>
        </pc:picChg>
      </pc:sldChg>
      <pc:sldChg chg="addSp delSp modSp new del">
        <pc:chgData name="Смирнов Алексей Юрьевич" userId="03d4b5cf-175c-4931-bfad-0a1c0c56b2f1" providerId="ADAL" clId="{676450F8-6DD9-40E5-9876-C2EA6CB4053F}" dt="2025-05-25T19:23:20.236" v="3749" actId="47"/>
        <pc:sldMkLst>
          <pc:docMk/>
          <pc:sldMk cId="706904505" sldId="292"/>
        </pc:sldMkLst>
        <pc:spChg chg="add del">
          <ac:chgData name="Смирнов Алексей Юрьевич" userId="03d4b5cf-175c-4931-bfad-0a1c0c56b2f1" providerId="ADAL" clId="{676450F8-6DD9-40E5-9876-C2EA6CB4053F}" dt="2025-05-25T19:23:09.566" v="3747"/>
          <ac:spMkLst>
            <pc:docMk/>
            <pc:sldMk cId="706904505" sldId="292"/>
            <ac:spMk id="3" creationId="{499C35A5-91C9-43D1-BEFF-43243535E0AB}"/>
          </ac:spMkLst>
        </pc:spChg>
        <pc:picChg chg="add del mod">
          <ac:chgData name="Смирнов Алексей Юрьевич" userId="03d4b5cf-175c-4931-bfad-0a1c0c56b2f1" providerId="ADAL" clId="{676450F8-6DD9-40E5-9876-C2EA6CB4053F}" dt="2025-05-25T19:23:09.566" v="3747"/>
          <ac:picMkLst>
            <pc:docMk/>
            <pc:sldMk cId="706904505" sldId="292"/>
            <ac:picMk id="2050" creationId="{724D5F8C-AD23-4A2F-AC35-AF45152D10E3}"/>
          </ac:picMkLst>
        </pc:picChg>
      </pc:sldChg>
      <pc:sldChg chg="addSp delSp modSp add mod">
        <pc:chgData name="Смирнов Алексей Юрьевич" userId="03d4b5cf-175c-4931-bfad-0a1c0c56b2f1" providerId="ADAL" clId="{676450F8-6DD9-40E5-9876-C2EA6CB4053F}" dt="2025-05-25T20:34:30.501" v="5025" actId="403"/>
        <pc:sldMkLst>
          <pc:docMk/>
          <pc:sldMk cId="1837679867" sldId="293"/>
        </pc:sldMkLst>
        <pc:spChg chg="mod">
          <ac:chgData name="Смирнов Алексей Юрьевич" userId="03d4b5cf-175c-4931-bfad-0a1c0c56b2f1" providerId="ADAL" clId="{676450F8-6DD9-40E5-9876-C2EA6CB4053F}" dt="2025-05-25T19:24:19.635" v="3798" actId="14100"/>
          <ac:spMkLst>
            <pc:docMk/>
            <pc:sldMk cId="1837679867" sldId="293"/>
            <ac:spMk id="2" creationId="{27B53D9F-8E16-151B-0D60-E05F870DAA03}"/>
          </ac:spMkLst>
        </pc:spChg>
        <pc:spChg chg="del mod">
          <ac:chgData name="Смирнов Алексей Юрьевич" userId="03d4b5cf-175c-4931-bfad-0a1c0c56b2f1" providerId="ADAL" clId="{676450F8-6DD9-40E5-9876-C2EA6CB4053F}" dt="2025-05-25T19:23:34.215" v="3751" actId="478"/>
          <ac:spMkLst>
            <pc:docMk/>
            <pc:sldMk cId="1837679867" sldId="293"/>
            <ac:spMk id="3" creationId="{B1B3FCE4-30C2-DBA0-DE25-5C8C4CC1D997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5-25T19:24:02.488" v="3762" actId="1076"/>
          <ac:spMkLst>
            <pc:docMk/>
            <pc:sldMk cId="1837679867" sldId="293"/>
            <ac:spMk id="5" creationId="{D695E37D-3D30-4A90-9954-E06B9D3B11CF}"/>
          </ac:spMkLst>
        </pc:spChg>
        <pc:spChg chg="del">
          <ac:chgData name="Смирнов Алексей Юрьевич" userId="03d4b5cf-175c-4931-bfad-0a1c0c56b2f1" providerId="ADAL" clId="{676450F8-6DD9-40E5-9876-C2EA6CB4053F}" dt="2025-05-25T19:23:43.232" v="3754" actId="478"/>
          <ac:spMkLst>
            <pc:docMk/>
            <pc:sldMk cId="1837679867" sldId="293"/>
            <ac:spMk id="10" creationId="{00E015CB-27AE-E11A-6342-052E3B8A501B}"/>
          </ac:spMkLst>
        </pc:spChg>
        <pc:spChg chg="del mod">
          <ac:chgData name="Смирнов Алексей Юрьевич" userId="03d4b5cf-175c-4931-bfad-0a1c0c56b2f1" providerId="ADAL" clId="{676450F8-6DD9-40E5-9876-C2EA6CB4053F}" dt="2025-05-25T19:23:39.556" v="3753" actId="478"/>
          <ac:spMkLst>
            <pc:docMk/>
            <pc:sldMk cId="1837679867" sldId="293"/>
            <ac:spMk id="11" creationId="{3CD470EB-44B2-044F-9248-651D32C3F0BF}"/>
          </ac:spMkLst>
        </pc:spChg>
        <pc:spChg chg="add mod">
          <ac:chgData name="Смирнов Алексей Юрьевич" userId="03d4b5cf-175c-4931-bfad-0a1c0c56b2f1" providerId="ADAL" clId="{676450F8-6DD9-40E5-9876-C2EA6CB4053F}" dt="2025-05-25T20:34:30.501" v="5025" actId="403"/>
          <ac:spMkLst>
            <pc:docMk/>
            <pc:sldMk cId="1837679867" sldId="293"/>
            <ac:spMk id="12" creationId="{B4757AFC-5286-49CB-BAD3-918957C2AF3D}"/>
          </ac:spMkLst>
        </pc:spChg>
        <pc:grpChg chg="del">
          <ac:chgData name="Смирнов Алексей Юрьевич" userId="03d4b5cf-175c-4931-bfad-0a1c0c56b2f1" providerId="ADAL" clId="{676450F8-6DD9-40E5-9876-C2EA6CB4053F}" dt="2025-05-25T19:23:54.033" v="3758" actId="478"/>
          <ac:grpSpMkLst>
            <pc:docMk/>
            <pc:sldMk cId="1837679867" sldId="293"/>
            <ac:grpSpMk id="6" creationId="{DA0632CA-BFF0-4F8B-4A82-3B78EFCFA5C0}"/>
          </ac:grpSpMkLst>
        </pc:grpChg>
        <pc:picChg chg="add del">
          <ac:chgData name="Смирнов Алексей Юрьевич" userId="03d4b5cf-175c-4931-bfad-0a1c0c56b2f1" providerId="ADAL" clId="{676450F8-6DD9-40E5-9876-C2EA6CB4053F}" dt="2025-05-25T20:33:58.141" v="5024"/>
          <ac:picMkLst>
            <pc:docMk/>
            <pc:sldMk cId="1837679867" sldId="293"/>
            <ac:picMk id="13" creationId="{682D41F4-CD82-41D2-A596-0A8FD1E654E1}"/>
          </ac:picMkLst>
        </pc:picChg>
      </pc:sldChg>
      <pc:sldChg chg="addSp delSp modSp new del mod delAnim modAnim">
        <pc:chgData name="Смирнов Алексей Юрьевич" userId="03d4b5cf-175c-4931-bfad-0a1c0c56b2f1" providerId="ADAL" clId="{676450F8-6DD9-40E5-9876-C2EA6CB4053F}" dt="2025-05-25T20:09:53.345" v="4794" actId="47"/>
        <pc:sldMkLst>
          <pc:docMk/>
          <pc:sldMk cId="626322586" sldId="294"/>
        </pc:sldMkLst>
        <pc:spChg chg="mod">
          <ac:chgData name="Смирнов Алексей Юрьевич" userId="03d4b5cf-175c-4931-bfad-0a1c0c56b2f1" providerId="ADAL" clId="{676450F8-6DD9-40E5-9876-C2EA6CB4053F}" dt="2025-05-25T19:33:22.074" v="3937" actId="20577"/>
          <ac:spMkLst>
            <pc:docMk/>
            <pc:sldMk cId="626322586" sldId="294"/>
            <ac:spMk id="2" creationId="{416CF5DF-BF90-421A-85D3-DB1E22730373}"/>
          </ac:spMkLst>
        </pc:spChg>
        <pc:spChg chg="del">
          <ac:chgData name="Смирнов Алексей Юрьевич" userId="03d4b5cf-175c-4931-bfad-0a1c0c56b2f1" providerId="ADAL" clId="{676450F8-6DD9-40E5-9876-C2EA6CB4053F}" dt="2025-05-25T19:27:20.740" v="3851"/>
          <ac:spMkLst>
            <pc:docMk/>
            <pc:sldMk cId="626322586" sldId="294"/>
            <ac:spMk id="3" creationId="{E71E0C97-58EB-4857-900E-A5B1CDBF8193}"/>
          </ac:spMkLst>
        </pc:spChg>
        <pc:spChg chg="add del mod">
          <ac:chgData name="Смирнов Алексей Юрьевич" userId="03d4b5cf-175c-4931-bfad-0a1c0c56b2f1" providerId="ADAL" clId="{676450F8-6DD9-40E5-9876-C2EA6CB4053F}" dt="2025-05-25T19:30:41.706" v="3855"/>
          <ac:spMkLst>
            <pc:docMk/>
            <pc:sldMk cId="626322586" sldId="294"/>
            <ac:spMk id="6" creationId="{2C6F593C-F52E-4D65-8AEA-D44AB2E45F50}"/>
          </ac:spMkLst>
        </pc:spChg>
        <pc:picChg chg="add del mod">
          <ac:chgData name="Смирнов Алексей Юрьевич" userId="03d4b5cf-175c-4931-bfad-0a1c0c56b2f1" providerId="ADAL" clId="{676450F8-6DD9-40E5-9876-C2EA6CB4053F}" dt="2025-05-25T19:27:40.427" v="3854" actId="478"/>
          <ac:picMkLst>
            <pc:docMk/>
            <pc:sldMk cId="626322586" sldId="294"/>
            <ac:picMk id="4" creationId="{78D35FDC-E938-4E98-A8D5-046123F3E367}"/>
          </ac:picMkLst>
        </pc:picChg>
        <pc:picChg chg="add mod">
          <ac:chgData name="Смирнов Алексей Юрьевич" userId="03d4b5cf-175c-4931-bfad-0a1c0c56b2f1" providerId="ADAL" clId="{676450F8-6DD9-40E5-9876-C2EA6CB4053F}" dt="2025-05-25T19:30:56.259" v="3861" actId="1035"/>
          <ac:picMkLst>
            <pc:docMk/>
            <pc:sldMk cId="626322586" sldId="294"/>
            <ac:picMk id="7" creationId="{C7F89732-BF03-41F3-87D7-3FE3083499B3}"/>
          </ac:picMkLst>
        </pc:picChg>
        <pc:picChg chg="add mod">
          <ac:chgData name="Смирнов Алексей Юрьевич" userId="03d4b5cf-175c-4931-bfad-0a1c0c56b2f1" providerId="ADAL" clId="{676450F8-6DD9-40E5-9876-C2EA6CB4053F}" dt="2025-05-25T19:35:55.955" v="3965" actId="1076"/>
          <ac:picMkLst>
            <pc:docMk/>
            <pc:sldMk cId="626322586" sldId="294"/>
            <ac:picMk id="8" creationId="{FFE65A7C-BEBE-42E8-A96D-87AFBB2CDC3E}"/>
          </ac:picMkLst>
        </pc:picChg>
      </pc:sldChg>
      <pc:sldChg chg="addSp delSp modSp new mod">
        <pc:chgData name="Смирнов Алексей Юрьевич" userId="03d4b5cf-175c-4931-bfad-0a1c0c56b2f1" providerId="ADAL" clId="{676450F8-6DD9-40E5-9876-C2EA6CB4053F}" dt="2025-05-25T20:26:15.103" v="4882" actId="2711"/>
        <pc:sldMkLst>
          <pc:docMk/>
          <pc:sldMk cId="1533347057" sldId="295"/>
        </pc:sldMkLst>
        <pc:spChg chg="mod">
          <ac:chgData name="Смирнов Алексей Юрьевич" userId="03d4b5cf-175c-4931-bfad-0a1c0c56b2f1" providerId="ADAL" clId="{676450F8-6DD9-40E5-9876-C2EA6CB4053F}" dt="2025-05-25T20:26:15.103" v="4882" actId="2711"/>
          <ac:spMkLst>
            <pc:docMk/>
            <pc:sldMk cId="1533347057" sldId="295"/>
            <ac:spMk id="2" creationId="{143EC8BE-DA7D-4DE9-8FDF-68AC9E551F96}"/>
          </ac:spMkLst>
        </pc:spChg>
        <pc:spChg chg="del">
          <ac:chgData name="Смирнов Алексей Юрьевич" userId="03d4b5cf-175c-4931-bfad-0a1c0c56b2f1" providerId="ADAL" clId="{676450F8-6DD9-40E5-9876-C2EA6CB4053F}" dt="2025-05-25T19:32:01.050" v="3863"/>
          <ac:spMkLst>
            <pc:docMk/>
            <pc:sldMk cId="1533347057" sldId="295"/>
            <ac:spMk id="3" creationId="{D1188119-D876-4A3B-8580-860A6D7EBFD0}"/>
          </ac:spMkLst>
        </pc:spChg>
        <pc:picChg chg="add mod">
          <ac:chgData name="Смирнов Алексей Юрьевич" userId="03d4b5cf-175c-4931-bfad-0a1c0c56b2f1" providerId="ADAL" clId="{676450F8-6DD9-40E5-9876-C2EA6CB4053F}" dt="2025-05-25T19:40:28.667" v="4069" actId="14100"/>
          <ac:picMkLst>
            <pc:docMk/>
            <pc:sldMk cId="1533347057" sldId="295"/>
            <ac:picMk id="4" creationId="{3F2C1FB3-8F1A-457D-8867-76AF2C2B8B28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40:06.767" v="4060"/>
          <ac:picMkLst>
            <pc:docMk/>
            <pc:sldMk cId="1533347057" sldId="295"/>
            <ac:picMk id="5" creationId="{7333ED4D-A4DE-4332-AD1B-AE5971FFD17F}"/>
          </ac:picMkLst>
        </pc:picChg>
        <pc:picChg chg="add mod">
          <ac:chgData name="Смирнов Алексей Юрьевич" userId="03d4b5cf-175c-4931-bfad-0a1c0c56b2f1" providerId="ADAL" clId="{676450F8-6DD9-40E5-9876-C2EA6CB4053F}" dt="2025-05-25T19:46:11.924" v="4284" actId="14100"/>
          <ac:picMkLst>
            <pc:docMk/>
            <pc:sldMk cId="1533347057" sldId="295"/>
            <ac:picMk id="6" creationId="{9A0E1D01-CC82-4410-B03D-448E8511F6C9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52:38.418" v="4418"/>
          <ac:picMkLst>
            <pc:docMk/>
            <pc:sldMk cId="1533347057" sldId="295"/>
            <ac:picMk id="7" creationId="{504C03C7-04B3-48CC-869D-475C86378FA7}"/>
          </ac:picMkLst>
        </pc:picChg>
      </pc:sldChg>
      <pc:sldChg chg="addSp delSp modSp new mod">
        <pc:chgData name="Смирнов Алексей Юрьевич" userId="03d4b5cf-175c-4931-bfad-0a1c0c56b2f1" providerId="ADAL" clId="{676450F8-6DD9-40E5-9876-C2EA6CB4053F}" dt="2025-05-25T20:25:47.755" v="4878" actId="2711"/>
        <pc:sldMkLst>
          <pc:docMk/>
          <pc:sldMk cId="2643930434" sldId="296"/>
        </pc:sldMkLst>
        <pc:spChg chg="mod">
          <ac:chgData name="Смирнов Алексей Юрьевич" userId="03d4b5cf-175c-4931-bfad-0a1c0c56b2f1" providerId="ADAL" clId="{676450F8-6DD9-40E5-9876-C2EA6CB4053F}" dt="2025-05-25T20:25:47.755" v="4878" actId="2711"/>
          <ac:spMkLst>
            <pc:docMk/>
            <pc:sldMk cId="2643930434" sldId="296"/>
            <ac:spMk id="2" creationId="{B70C648B-DD16-4346-808F-E9546B61B89F}"/>
          </ac:spMkLst>
        </pc:spChg>
        <pc:spChg chg="del">
          <ac:chgData name="Смирнов Алексей Юрьевич" userId="03d4b5cf-175c-4931-bfad-0a1c0c56b2f1" providerId="ADAL" clId="{676450F8-6DD9-40E5-9876-C2EA6CB4053F}" dt="2025-05-25T19:32:35.714" v="3868"/>
          <ac:spMkLst>
            <pc:docMk/>
            <pc:sldMk cId="2643930434" sldId="296"/>
            <ac:spMk id="3" creationId="{C7D72A6E-CB4D-4F46-8E0F-B03E016D0CC8}"/>
          </ac:spMkLst>
        </pc:spChg>
        <pc:picChg chg="add mod">
          <ac:chgData name="Смирнов Алексей Юрьевич" userId="03d4b5cf-175c-4931-bfad-0a1c0c56b2f1" providerId="ADAL" clId="{676450F8-6DD9-40E5-9876-C2EA6CB4053F}" dt="2025-05-25T19:37:16.755" v="3983" actId="1076"/>
          <ac:picMkLst>
            <pc:docMk/>
            <pc:sldMk cId="2643930434" sldId="296"/>
            <ac:picMk id="4" creationId="{665761F4-C23B-45BC-B85B-DC102FC30060}"/>
          </ac:picMkLst>
        </pc:picChg>
        <pc:picChg chg="add mod">
          <ac:chgData name="Смирнов Алексей Юрьевич" userId="03d4b5cf-175c-4931-bfad-0a1c0c56b2f1" providerId="ADAL" clId="{676450F8-6DD9-40E5-9876-C2EA6CB4053F}" dt="2025-05-25T19:35:59.766" v="3967" actId="1076"/>
          <ac:picMkLst>
            <pc:docMk/>
            <pc:sldMk cId="2643930434" sldId="296"/>
            <ac:picMk id="5" creationId="{EDD38D27-2468-4408-951C-907070B56435}"/>
          </ac:picMkLst>
        </pc:picChg>
        <pc:picChg chg="add del mod">
          <ac:chgData name="Смирнов Алексей Юрьевич" userId="03d4b5cf-175c-4931-bfad-0a1c0c56b2f1" providerId="ADAL" clId="{676450F8-6DD9-40E5-9876-C2EA6CB4053F}" dt="2025-05-25T19:37:10.380" v="3981" actId="478"/>
          <ac:picMkLst>
            <pc:docMk/>
            <pc:sldMk cId="2643930434" sldId="296"/>
            <ac:picMk id="6" creationId="{747085E3-DCDE-49C0-AC28-EEB64FDC8EA6}"/>
          </ac:picMkLst>
        </pc:picChg>
        <pc:picChg chg="add mod">
          <ac:chgData name="Смирнов Алексей Юрьевич" userId="03d4b5cf-175c-4931-bfad-0a1c0c56b2f1" providerId="ADAL" clId="{676450F8-6DD9-40E5-9876-C2EA6CB4053F}" dt="2025-05-25T19:37:13.999" v="3982" actId="1076"/>
          <ac:picMkLst>
            <pc:docMk/>
            <pc:sldMk cId="2643930434" sldId="296"/>
            <ac:picMk id="7" creationId="{8F6CA74E-2EC3-4AC8-AD3A-87570BEC0455}"/>
          </ac:picMkLst>
        </pc:picChg>
      </pc:sldChg>
      <pc:sldChg chg="addSp delSp modSp new mod">
        <pc:chgData name="Смирнов Алексей Юрьевич" userId="03d4b5cf-175c-4931-bfad-0a1c0c56b2f1" providerId="ADAL" clId="{676450F8-6DD9-40E5-9876-C2EA6CB4053F}" dt="2025-05-25T20:26:05.750" v="4881" actId="2711"/>
        <pc:sldMkLst>
          <pc:docMk/>
          <pc:sldMk cId="1992185934" sldId="297"/>
        </pc:sldMkLst>
        <pc:spChg chg="mod">
          <ac:chgData name="Смирнов Алексей Юрьевич" userId="03d4b5cf-175c-4931-bfad-0a1c0c56b2f1" providerId="ADAL" clId="{676450F8-6DD9-40E5-9876-C2EA6CB4053F}" dt="2025-05-25T20:26:05.750" v="4881" actId="2711"/>
          <ac:spMkLst>
            <pc:docMk/>
            <pc:sldMk cId="1992185934" sldId="297"/>
            <ac:spMk id="2" creationId="{8A71BD46-A02E-4B4B-B363-EE861D0BCF4A}"/>
          </ac:spMkLst>
        </pc:spChg>
        <pc:spChg chg="del">
          <ac:chgData name="Смирнов Алексей Юрьевич" userId="03d4b5cf-175c-4931-bfad-0a1c0c56b2f1" providerId="ADAL" clId="{676450F8-6DD9-40E5-9876-C2EA6CB4053F}" dt="2025-05-25T19:48:44.759" v="4348"/>
          <ac:spMkLst>
            <pc:docMk/>
            <pc:sldMk cId="1992185934" sldId="297"/>
            <ac:spMk id="3" creationId="{D3B1CD13-5C28-4991-90A5-2E7A40D97AAA}"/>
          </ac:spMkLst>
        </pc:spChg>
        <pc:picChg chg="add mod">
          <ac:chgData name="Смирнов Алексей Юрьевич" userId="03d4b5cf-175c-4931-bfad-0a1c0c56b2f1" providerId="ADAL" clId="{676450F8-6DD9-40E5-9876-C2EA6CB4053F}" dt="2025-05-25T19:52:51.104" v="4421" actId="1076"/>
          <ac:picMkLst>
            <pc:docMk/>
            <pc:sldMk cId="1992185934" sldId="297"/>
            <ac:picMk id="4" creationId="{38D498F5-A345-4BDD-8751-387CA0C61DF3}"/>
          </ac:picMkLst>
        </pc:picChg>
        <pc:picChg chg="add">
          <ac:chgData name="Смирнов Алексей Юрьевич" userId="03d4b5cf-175c-4931-bfad-0a1c0c56b2f1" providerId="ADAL" clId="{676450F8-6DD9-40E5-9876-C2EA6CB4053F}" dt="2025-05-25T19:52:47.825" v="4419"/>
          <ac:picMkLst>
            <pc:docMk/>
            <pc:sldMk cId="1992185934" sldId="297"/>
            <ac:picMk id="5" creationId="{140C6EA3-B05E-4B9F-81ED-BC116BBE8433}"/>
          </ac:picMkLst>
        </pc:picChg>
      </pc:sldChg>
      <pc:sldChg chg="addSp delSp modSp new mod">
        <pc:chgData name="Смирнов Алексей Юрьевич" userId="03d4b5cf-175c-4931-bfad-0a1c0c56b2f1" providerId="ADAL" clId="{676450F8-6DD9-40E5-9876-C2EA6CB4053F}" dt="2025-05-25T20:33:54.524" v="5022"/>
        <pc:sldMkLst>
          <pc:docMk/>
          <pc:sldMk cId="2950718507" sldId="298"/>
        </pc:sldMkLst>
        <pc:spChg chg="mod">
          <ac:chgData name="Смирнов Алексей Юрьевич" userId="03d4b5cf-175c-4931-bfad-0a1c0c56b2f1" providerId="ADAL" clId="{676450F8-6DD9-40E5-9876-C2EA6CB4053F}" dt="2025-05-25T20:25:30.695" v="4876" actId="1076"/>
          <ac:spMkLst>
            <pc:docMk/>
            <pc:sldMk cId="2950718507" sldId="298"/>
            <ac:spMk id="2" creationId="{100E7A0C-0135-4DC2-9478-76266F991BC3}"/>
          </ac:spMkLst>
        </pc:spChg>
        <pc:spChg chg="del">
          <ac:chgData name="Смирнов Алексей Юрьевич" userId="03d4b5cf-175c-4931-bfad-0a1c0c56b2f1" providerId="ADAL" clId="{676450F8-6DD9-40E5-9876-C2EA6CB4053F}" dt="2025-05-25T20:10:46.409" v="4829"/>
          <ac:spMkLst>
            <pc:docMk/>
            <pc:sldMk cId="2950718507" sldId="298"/>
            <ac:spMk id="3" creationId="{A781A3D8-B809-4351-AA17-841A9CB3F2F7}"/>
          </ac:spMkLst>
        </pc:spChg>
        <pc:graphicFrameChg chg="add mod modGraphic">
          <ac:chgData name="Смирнов Алексей Юрьевич" userId="03d4b5cf-175c-4931-bfad-0a1c0c56b2f1" providerId="ADAL" clId="{676450F8-6DD9-40E5-9876-C2EA6CB4053F}" dt="2025-05-25T20:24:14.767" v="4875" actId="1076"/>
          <ac:graphicFrameMkLst>
            <pc:docMk/>
            <pc:sldMk cId="2950718507" sldId="298"/>
            <ac:graphicFrameMk id="4" creationId="{0DCE69D6-1864-44FF-BB72-DBD79081AF95}"/>
          </ac:graphicFrameMkLst>
        </pc:graphicFrameChg>
        <pc:picChg chg="add">
          <ac:chgData name="Смирнов Алексей Юрьевич" userId="03d4b5cf-175c-4931-bfad-0a1c0c56b2f1" providerId="ADAL" clId="{676450F8-6DD9-40E5-9876-C2EA6CB4053F}" dt="2025-05-25T20:33:54.524" v="5022"/>
          <ac:picMkLst>
            <pc:docMk/>
            <pc:sldMk cId="2950718507" sldId="298"/>
            <ac:picMk id="5" creationId="{F2BA2ED1-8746-4ADE-86B3-3A643E84DAA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4071B-5337-496C-86AE-2CA4579B3616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14DF9-35DC-49ED-9242-5F88855D68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755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4DF9-35DC-49ED-9242-5F88855D681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925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4DF9-35DC-49ED-9242-5F88855D681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14DF9-35DC-49ED-9242-5F88855D681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937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14DF9-35DC-49ED-9242-5F88855D681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617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14DF9-35DC-49ED-9242-5F88855D681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05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14DF9-35DC-49ED-9242-5F88855D681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331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4DF9-35DC-49ED-9242-5F88855D681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360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F1BD758-BF93-0C98-F543-151A996B0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A1A0998-9B16-0E83-CEFF-3CD48FA2C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87C5418-0FD1-05B6-925A-1B3E33AE5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69DB-C9DB-4D8B-A381-6E4465630B7E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8D72DF69-CEC6-D635-06CD-230171A6A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67A40C92-BD9A-9CF6-DFF8-3D5479EB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A9D-D0EE-4EEE-B7EA-BE6A351E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838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A1EACFE-B4DB-D195-1881-E2708BFE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F69084FF-9FF2-F672-0A49-4FB363DF3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67103299-FA42-C4DB-56B5-D4A1ACAE5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69DB-C9DB-4D8B-A381-6E4465630B7E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1A0D0C65-A423-5020-27C2-A544FE14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6C2FAB50-9B0F-B46D-5E6A-6D1E185D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A9D-D0EE-4EEE-B7EA-BE6A351E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90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351995B-FE4B-48EB-A492-EE37D59CA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6C02BBED-E202-F991-FBC6-30B6F8153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0EF9678D-5616-202D-EF70-B1762623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69DB-C9DB-4D8B-A381-6E4465630B7E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65EBD53-9FC0-7F05-3068-E5D5FEE4A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D568182-3ED7-61D1-502D-B755E179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A9D-D0EE-4EEE-B7EA-BE6A351E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5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BFE2940-0C61-D59D-001A-D47383FB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94A3D90-7037-06FA-BCE7-726344A6B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B16BFCB3-21F6-0C1A-66E1-79BD345AF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69DB-C9DB-4D8B-A381-6E4465630B7E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0EF35BC1-7EBE-3AE6-AC66-0C2DBF78A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9CA8B10-C263-CC4A-9B60-E086FFF5D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A9D-D0EE-4EEE-B7EA-BE6A351E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35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8CF1E34-624E-BEF1-9FB4-2CCAE691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94381803-7E3A-AE32-7A00-20C88E6DE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810238-4DAC-0079-0C11-32B41B1CD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69DB-C9DB-4D8B-A381-6E4465630B7E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C3D90604-396C-D056-2CF8-42BF6E991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E13092E7-4498-F6FC-69B4-2817C55A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A9D-D0EE-4EEE-B7EA-BE6A351E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68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A36B6B6-0EFD-640A-9C92-16591A6F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472CFD59-B61E-1C74-BCFA-3930F7E0C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B73E66DD-E4A2-6A41-F794-F2C8FD0BC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F3E5118-8826-4432-1844-8650AE2AE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69DB-C9DB-4D8B-A381-6E4465630B7E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136CE0C4-6A83-363C-88AE-DD234738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1E637D84-0927-2C6F-B6C9-ECD63D22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A9D-D0EE-4EEE-B7EA-BE6A351E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53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9285FF2-4B6A-5362-CFBA-2EA89899C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AFBA9842-E224-48D8-9415-574A28AEA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C9B5DAFD-1272-FBAA-6C07-69D2A990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C8298A34-AB9A-FDAF-A6F9-BC8400F469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3AE44A17-B97A-B013-C597-FEFAE9B757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6A8B8DC0-CA26-DA3D-7AB0-DB8EA9008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69DB-C9DB-4D8B-A381-6E4465630B7E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47D8B541-B3DC-57E3-BBA6-D358B2C1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CFC54B33-C635-0217-31BA-373D8173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A9D-D0EE-4EEE-B7EA-BE6A351E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470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4E814BF-21DD-E8CF-3891-7881DD066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A9EB9F4F-5914-4DBC-D27E-2DA1A4C07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69DB-C9DB-4D8B-A381-6E4465630B7E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34256476-A883-95C2-1B0E-3C4902AC5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E5F165FD-F812-39AE-40E9-0AE36DCE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A9D-D0EE-4EEE-B7EA-BE6A351E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29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7AF7FB4E-98D8-C52D-52C7-4C547C25B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69DB-C9DB-4D8B-A381-6E4465630B7E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112A7F53-3140-3BAD-3793-32D6908B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A106662-2501-2F35-8015-6B233CA35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A9D-D0EE-4EEE-B7EA-BE6A351E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313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E2721DA-3524-AFA5-FBBB-F3825579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75B923DE-ED3B-7576-DA0F-22E9AA98E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1B4F282D-C84A-292A-4DF0-01210B338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8EA61DD-5FD2-EA53-6B7F-FE17D7401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69DB-C9DB-4D8B-A381-6E4465630B7E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C1D9ED63-B126-32EA-B78C-88EDFA374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1A58E559-1616-B6F9-E2A6-3AD9E157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A9D-D0EE-4EEE-B7EA-BE6A351E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976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7B3DDF5-3F2A-46B0-04EF-C23090D80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EA5FE96A-0A85-0374-85EC-63894B038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1EDB34-FF5E-D111-C6B8-829C5BA39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BF0125B6-6184-D1C9-532B-BC63EB2F0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69DB-C9DB-4D8B-A381-6E4465630B7E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49EC9511-79E0-D686-F431-958027D9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6FE486A1-DAC7-B6E0-EE81-9E40CD9C7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A4A9D-D0EE-4EEE-B7EA-BE6A351E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22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369E8E8-C84F-514E-FAF8-22642BB3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47FF168-8750-383A-5C61-A5CDA2B0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21EB9CD-D6BF-54B8-D7AE-A81FA853E5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169DB-C9DB-4D8B-A381-6E4465630B7E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926D0E66-8178-5619-C800-82B15E9C3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FB66C20E-DEAE-CE9C-1C48-FF5A78D818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A4A9D-D0EE-4EEE-B7EA-BE6A351E50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8436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="" xmlns:a16="http://schemas.microsoft.com/office/drawing/2014/main" id="{D695E37D-3D30-4A90-9954-E06B9D3B1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54"/>
            <a:ext cx="12192000" cy="68580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eaLnBrk="1" hangingPunct="1"/>
            <a:endParaRPr lang="ru-RU" altLang="ru-RU" sz="1802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7B53D9F-8E16-151B-0D60-E05F870DA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37212"/>
            <a:ext cx="12192000" cy="2587970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"РАЗРАБОТКА 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ИНФОРМАЦИОННОЙ СИСТЕМЫ ДЛЯ УПРАВЛЕНИЯ ЦВЕТОЧНЫМ МАГАЗИНОМ" </a:t>
            </a:r>
            <a:endParaRPr lang="ru-RU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B1B3FCE4-30C2-DBA0-DE25-5C8C4CC1D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7188"/>
            <a:ext cx="9144000" cy="1655762"/>
          </a:xfrm>
        </p:spPr>
        <p:txBody>
          <a:bodyPr>
            <a:normAutofit/>
          </a:bodyPr>
          <a:lstStyle/>
          <a:p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Ярославль, 2025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="" xmlns:a16="http://schemas.microsoft.com/office/drawing/2014/main" id="{DA0632CA-BFF0-4F8B-4A82-3B78EFCFA5C0}"/>
              </a:ext>
            </a:extLst>
          </p:cNvPr>
          <p:cNvGrpSpPr/>
          <p:nvPr/>
        </p:nvGrpSpPr>
        <p:grpSpPr>
          <a:xfrm>
            <a:off x="285576" y="254289"/>
            <a:ext cx="3318880" cy="1018870"/>
            <a:chOff x="1423988" y="1036638"/>
            <a:chExt cx="3314700" cy="1017587"/>
          </a:xfrm>
        </p:grpSpPr>
        <p:sp>
          <p:nvSpPr>
            <p:cNvPr id="7" name="object 5">
              <a:extLst>
                <a:ext uri="{FF2B5EF4-FFF2-40B4-BE49-F238E27FC236}">
                  <a16:creationId xmlns="" xmlns:a16="http://schemas.microsoft.com/office/drawing/2014/main" id="{33C9C2F0-F24E-F1B7-521A-09BDFF6B8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0488" y="1036638"/>
              <a:ext cx="2108200" cy="99853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ru-RU" altLang="ru-RU" sz="1802"/>
            </a:p>
          </p:txBody>
        </p:sp>
        <p:sp>
          <p:nvSpPr>
            <p:cNvPr id="8" name="object 6">
              <a:extLst>
                <a:ext uri="{FF2B5EF4-FFF2-40B4-BE49-F238E27FC236}">
                  <a16:creationId xmlns="" xmlns:a16="http://schemas.microsoft.com/office/drawing/2014/main" id="{97FCC8CC-5741-B41F-2E9E-064AB5191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4513" y="1831975"/>
              <a:ext cx="612775" cy="222250"/>
            </a:xfrm>
            <a:custGeom>
              <a:avLst/>
              <a:gdLst>
                <a:gd name="T0" fmla="*/ 612273 w 612775"/>
                <a:gd name="T1" fmla="*/ 0 h 222885"/>
                <a:gd name="T2" fmla="*/ 0 w 612775"/>
                <a:gd name="T3" fmla="*/ 0 h 222885"/>
                <a:gd name="T4" fmla="*/ 0 w 612775"/>
                <a:gd name="T5" fmla="*/ 216381 h 222885"/>
                <a:gd name="T6" fmla="*/ 317826 w 612775"/>
                <a:gd name="T7" fmla="*/ 216381 h 222885"/>
                <a:gd name="T8" fmla="*/ 369176 w 612775"/>
                <a:gd name="T9" fmla="*/ 212200 h 222885"/>
                <a:gd name="T10" fmla="*/ 417767 w 612775"/>
                <a:gd name="T11" fmla="*/ 200109 h 222885"/>
                <a:gd name="T12" fmla="*/ 462900 w 612775"/>
                <a:gd name="T13" fmla="*/ 180800 h 222885"/>
                <a:gd name="T14" fmla="*/ 503877 w 612775"/>
                <a:gd name="T15" fmla="*/ 154958 h 222885"/>
                <a:gd name="T16" fmla="*/ 540001 w 612775"/>
                <a:gd name="T17" fmla="*/ 123272 h 222885"/>
                <a:gd name="T18" fmla="*/ 570574 w 612775"/>
                <a:gd name="T19" fmla="*/ 86423 h 222885"/>
                <a:gd name="T20" fmla="*/ 594897 w 612775"/>
                <a:gd name="T21" fmla="*/ 45104 h 222885"/>
                <a:gd name="T22" fmla="*/ 612273 w 612775"/>
                <a:gd name="T23" fmla="*/ 0 h 22288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12775" h="222885">
                  <a:moveTo>
                    <a:pt x="612273" y="0"/>
                  </a:moveTo>
                  <a:lnTo>
                    <a:pt x="0" y="0"/>
                  </a:lnTo>
                  <a:lnTo>
                    <a:pt x="0" y="222644"/>
                  </a:lnTo>
                  <a:lnTo>
                    <a:pt x="317826" y="222644"/>
                  </a:lnTo>
                  <a:lnTo>
                    <a:pt x="369176" y="218341"/>
                  </a:lnTo>
                  <a:lnTo>
                    <a:pt x="417767" y="205901"/>
                  </a:lnTo>
                  <a:lnTo>
                    <a:pt x="462900" y="186033"/>
                  </a:lnTo>
                  <a:lnTo>
                    <a:pt x="503877" y="159443"/>
                  </a:lnTo>
                  <a:lnTo>
                    <a:pt x="540001" y="126837"/>
                  </a:lnTo>
                  <a:lnTo>
                    <a:pt x="570574" y="88924"/>
                  </a:lnTo>
                  <a:lnTo>
                    <a:pt x="594897" y="46409"/>
                  </a:lnTo>
                  <a:lnTo>
                    <a:pt x="612273" y="0"/>
                  </a:lnTo>
                  <a:close/>
                </a:path>
              </a:pathLst>
            </a:custGeom>
            <a:solidFill>
              <a:srgbClr val="EC7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ru-RU" sz="1802"/>
            </a:p>
          </p:txBody>
        </p:sp>
        <p:sp>
          <p:nvSpPr>
            <p:cNvPr id="9" name="object 7">
              <a:extLst>
                <a:ext uri="{FF2B5EF4-FFF2-40B4-BE49-F238E27FC236}">
                  <a16:creationId xmlns="" xmlns:a16="http://schemas.microsoft.com/office/drawing/2014/main" id="{5993AFB6-4DF9-6E41-4861-28C987918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988" y="1052513"/>
              <a:ext cx="1001712" cy="1001712"/>
            </a:xfrm>
            <a:custGeom>
              <a:avLst/>
              <a:gdLst>
                <a:gd name="T0" fmla="*/ 998729 w 1002030"/>
                <a:gd name="T1" fmla="*/ 0 h 1002030"/>
                <a:gd name="T2" fmla="*/ 305166 w 1002030"/>
                <a:gd name="T3" fmla="*/ 0 h 1002030"/>
                <a:gd name="T4" fmla="*/ 255676 w 1002030"/>
                <a:gd name="T5" fmla="*/ 3997 h 1002030"/>
                <a:gd name="T6" fmla="*/ 208724 w 1002030"/>
                <a:gd name="T7" fmla="*/ 15559 h 1002030"/>
                <a:gd name="T8" fmla="*/ 164940 w 1002030"/>
                <a:gd name="T9" fmla="*/ 34066 h 1002030"/>
                <a:gd name="T10" fmla="*/ 124948 w 1002030"/>
                <a:gd name="T11" fmla="*/ 58885 h 1002030"/>
                <a:gd name="T12" fmla="*/ 89396 w 1002030"/>
                <a:gd name="T13" fmla="*/ 89396 h 1002030"/>
                <a:gd name="T14" fmla="*/ 58885 w 1002030"/>
                <a:gd name="T15" fmla="*/ 124949 h 1002030"/>
                <a:gd name="T16" fmla="*/ 34065 w 1002030"/>
                <a:gd name="T17" fmla="*/ 164941 h 1002030"/>
                <a:gd name="T18" fmla="*/ 15559 w 1002030"/>
                <a:gd name="T19" fmla="*/ 208725 h 1002030"/>
                <a:gd name="T20" fmla="*/ 3997 w 1002030"/>
                <a:gd name="T21" fmla="*/ 255677 h 1002030"/>
                <a:gd name="T22" fmla="*/ 0 w 1002030"/>
                <a:gd name="T23" fmla="*/ 305167 h 1002030"/>
                <a:gd name="T24" fmla="*/ 4698 w 1002030"/>
                <a:gd name="T25" fmla="*/ 359249 h 1002030"/>
                <a:gd name="T26" fmla="*/ 18293 w 1002030"/>
                <a:gd name="T27" fmla="*/ 410169 h 1002030"/>
                <a:gd name="T28" fmla="*/ 40086 w 1002030"/>
                <a:gd name="T29" fmla="*/ 457138 h 1002030"/>
                <a:gd name="T30" fmla="*/ 69356 w 1002030"/>
                <a:gd name="T31" fmla="*/ 499365 h 1002030"/>
                <a:gd name="T32" fmla="*/ 40150 w 1002030"/>
                <a:gd name="T33" fmla="*/ 541600 h 1002030"/>
                <a:gd name="T34" fmla="*/ 18350 w 1002030"/>
                <a:gd name="T35" fmla="*/ 588602 h 1002030"/>
                <a:gd name="T36" fmla="*/ 4717 w 1002030"/>
                <a:gd name="T37" fmla="*/ 639538 h 1002030"/>
                <a:gd name="T38" fmla="*/ 0 w 1002030"/>
                <a:gd name="T39" fmla="*/ 693564 h 1002030"/>
                <a:gd name="T40" fmla="*/ 0 w 1002030"/>
                <a:gd name="T41" fmla="*/ 998730 h 1002030"/>
                <a:gd name="T42" fmla="*/ 221937 w 1002030"/>
                <a:gd name="T43" fmla="*/ 998730 h 1002030"/>
                <a:gd name="T44" fmla="*/ 221937 w 1002030"/>
                <a:gd name="T45" fmla="*/ 693564 h 1002030"/>
                <a:gd name="T46" fmla="*/ 228477 w 1002030"/>
                <a:gd name="T47" fmla="*/ 661172 h 1002030"/>
                <a:gd name="T48" fmla="*/ 246322 w 1002030"/>
                <a:gd name="T49" fmla="*/ 634714 h 1002030"/>
                <a:gd name="T50" fmla="*/ 272771 w 1002030"/>
                <a:gd name="T51" fmla="*/ 616879 h 1002030"/>
                <a:gd name="T52" fmla="*/ 305166 w 1002030"/>
                <a:gd name="T53" fmla="*/ 610337 h 1002030"/>
                <a:gd name="T54" fmla="*/ 998729 w 1002030"/>
                <a:gd name="T55" fmla="*/ 610337 h 1002030"/>
                <a:gd name="T56" fmla="*/ 998729 w 1002030"/>
                <a:gd name="T57" fmla="*/ 388398 h 1002030"/>
                <a:gd name="T58" fmla="*/ 305166 w 1002030"/>
                <a:gd name="T59" fmla="*/ 388398 h 1002030"/>
                <a:gd name="T60" fmla="*/ 272771 w 1002030"/>
                <a:gd name="T61" fmla="*/ 381857 h 1002030"/>
                <a:gd name="T62" fmla="*/ 246322 w 1002030"/>
                <a:gd name="T63" fmla="*/ 364014 h 1002030"/>
                <a:gd name="T64" fmla="*/ 228477 w 1002030"/>
                <a:gd name="T65" fmla="*/ 337563 h 1002030"/>
                <a:gd name="T66" fmla="*/ 221937 w 1002030"/>
                <a:gd name="T67" fmla="*/ 305167 h 1002030"/>
                <a:gd name="T68" fmla="*/ 228477 w 1002030"/>
                <a:gd name="T69" fmla="*/ 272772 h 1002030"/>
                <a:gd name="T70" fmla="*/ 246322 w 1002030"/>
                <a:gd name="T71" fmla="*/ 246323 h 1002030"/>
                <a:gd name="T72" fmla="*/ 272771 w 1002030"/>
                <a:gd name="T73" fmla="*/ 228478 h 1002030"/>
                <a:gd name="T74" fmla="*/ 305166 w 1002030"/>
                <a:gd name="T75" fmla="*/ 221938 h 1002030"/>
                <a:gd name="T76" fmla="*/ 998729 w 1002030"/>
                <a:gd name="T77" fmla="*/ 221938 h 1002030"/>
                <a:gd name="T78" fmla="*/ 998729 w 1002030"/>
                <a:gd name="T79" fmla="*/ 0 h 100203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002030" h="1002030">
                  <a:moveTo>
                    <a:pt x="1001904" y="0"/>
                  </a:moveTo>
                  <a:lnTo>
                    <a:pt x="306136" y="0"/>
                  </a:lnTo>
                  <a:lnTo>
                    <a:pt x="256486" y="4007"/>
                  </a:lnTo>
                  <a:lnTo>
                    <a:pt x="209384" y="15609"/>
                  </a:lnTo>
                  <a:lnTo>
                    <a:pt x="165461" y="34176"/>
                  </a:lnTo>
                  <a:lnTo>
                    <a:pt x="125348" y="59075"/>
                  </a:lnTo>
                  <a:lnTo>
                    <a:pt x="89676" y="89676"/>
                  </a:lnTo>
                  <a:lnTo>
                    <a:pt x="59075" y="125349"/>
                  </a:lnTo>
                  <a:lnTo>
                    <a:pt x="34175" y="165462"/>
                  </a:lnTo>
                  <a:lnTo>
                    <a:pt x="15609" y="209385"/>
                  </a:lnTo>
                  <a:lnTo>
                    <a:pt x="4007" y="256487"/>
                  </a:lnTo>
                  <a:lnTo>
                    <a:pt x="0" y="306137"/>
                  </a:lnTo>
                  <a:lnTo>
                    <a:pt x="4708" y="360389"/>
                  </a:lnTo>
                  <a:lnTo>
                    <a:pt x="18353" y="411471"/>
                  </a:lnTo>
                  <a:lnTo>
                    <a:pt x="40216" y="458589"/>
                  </a:lnTo>
                  <a:lnTo>
                    <a:pt x="69576" y="500955"/>
                  </a:lnTo>
                  <a:lnTo>
                    <a:pt x="40280" y="543320"/>
                  </a:lnTo>
                  <a:lnTo>
                    <a:pt x="18410" y="590472"/>
                  </a:lnTo>
                  <a:lnTo>
                    <a:pt x="4729" y="641570"/>
                  </a:lnTo>
                  <a:lnTo>
                    <a:pt x="0" y="695769"/>
                  </a:lnTo>
                  <a:lnTo>
                    <a:pt x="0" y="1001905"/>
                  </a:lnTo>
                  <a:lnTo>
                    <a:pt x="222644" y="1001905"/>
                  </a:lnTo>
                  <a:lnTo>
                    <a:pt x="222644" y="695769"/>
                  </a:lnTo>
                  <a:lnTo>
                    <a:pt x="229207" y="663272"/>
                  </a:lnTo>
                  <a:lnTo>
                    <a:pt x="247102" y="636733"/>
                  </a:lnTo>
                  <a:lnTo>
                    <a:pt x="273641" y="618839"/>
                  </a:lnTo>
                  <a:lnTo>
                    <a:pt x="306136" y="612277"/>
                  </a:lnTo>
                  <a:lnTo>
                    <a:pt x="1001904" y="612277"/>
                  </a:lnTo>
                  <a:lnTo>
                    <a:pt x="1001904" y="389632"/>
                  </a:lnTo>
                  <a:lnTo>
                    <a:pt x="306136" y="389632"/>
                  </a:lnTo>
                  <a:lnTo>
                    <a:pt x="273641" y="383069"/>
                  </a:lnTo>
                  <a:lnTo>
                    <a:pt x="247102" y="365174"/>
                  </a:lnTo>
                  <a:lnTo>
                    <a:pt x="229207" y="338633"/>
                  </a:lnTo>
                  <a:lnTo>
                    <a:pt x="222644" y="306137"/>
                  </a:lnTo>
                  <a:lnTo>
                    <a:pt x="229207" y="273642"/>
                  </a:lnTo>
                  <a:lnTo>
                    <a:pt x="247102" y="247103"/>
                  </a:lnTo>
                  <a:lnTo>
                    <a:pt x="273641" y="229208"/>
                  </a:lnTo>
                  <a:lnTo>
                    <a:pt x="306136" y="222646"/>
                  </a:lnTo>
                  <a:lnTo>
                    <a:pt x="1001904" y="222646"/>
                  </a:lnTo>
                  <a:lnTo>
                    <a:pt x="1001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ru-RU" sz="1802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0E015CB-27AE-E11A-6342-052E3B8A501B}"/>
              </a:ext>
            </a:extLst>
          </p:cNvPr>
          <p:cNvSpPr txBox="1"/>
          <p:nvPr/>
        </p:nvSpPr>
        <p:spPr>
          <a:xfrm>
            <a:off x="1297978" y="4243731"/>
            <a:ext cx="3887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Старший преподаватель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кафедры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Е.В. Александрова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CD470EB-44B2-044F-9248-651D32C3F0BF}"/>
              </a:ext>
            </a:extLst>
          </p:cNvPr>
          <p:cNvSpPr txBox="1"/>
          <p:nvPr/>
        </p:nvSpPr>
        <p:spPr>
          <a:xfrm>
            <a:off x="7673534" y="4243732"/>
            <a:ext cx="375646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/>
                <a:cs typeface="Times New Roman"/>
              </a:rPr>
              <a:t>Работу выполнил студент группы ЦИС-49 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А.А. Иванов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108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9565501-2F38-41B4-8CD7-C9D6EC48D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68" y="88490"/>
            <a:ext cx="10819282" cy="969906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Используемые технологии и сервисы при реализации проекта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C6ADD3AD-9EAF-41FE-8F25-9B4E36C44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6841"/>
            <a:ext cx="1600423" cy="7811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00423" y="1481470"/>
            <a:ext cx="419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Серверная часть</a:t>
            </a:r>
            <a:endParaRPr 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55" y="1990395"/>
            <a:ext cx="1815170" cy="9773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926" y="3661356"/>
            <a:ext cx="900377" cy="112152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68" y="3571493"/>
            <a:ext cx="1233855" cy="130125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419" y="4877399"/>
            <a:ext cx="1196252" cy="1199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1309" y="3103211"/>
            <a:ext cx="419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Spring Boot + Spring Data JPA</a:t>
            </a:r>
            <a:endParaRPr lang="ru-RU" sz="24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3114" y="1926524"/>
            <a:ext cx="3296237" cy="1297613"/>
          </a:xfrm>
          <a:prstGeom prst="rect">
            <a:avLst/>
          </a:prstGeom>
        </p:spPr>
      </p:pic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604" y="2081636"/>
            <a:ext cx="1491095" cy="149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442042" y="1445094"/>
            <a:ext cx="419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Клиентское приложение</a:t>
            </a:r>
            <a:endParaRPr lang="ru-RU" sz="2800" dirty="0"/>
          </a:p>
        </p:txBody>
      </p:sp>
      <p:pic>
        <p:nvPicPr>
          <p:cNvPr id="1030" name="Picture 6" descr="Picture backgroun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540" y="2093718"/>
            <a:ext cx="1400921" cy="140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481" y="2022567"/>
            <a:ext cx="1148547" cy="147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cture backgroun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943" y="2073781"/>
            <a:ext cx="2406144" cy="135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4339924" y="3815685"/>
            <a:ext cx="34435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Мобильное приложение</a:t>
            </a:r>
            <a:endParaRPr lang="ru-RU" sz="2400" dirty="0"/>
          </a:p>
        </p:txBody>
      </p:sp>
      <p:pic>
        <p:nvPicPr>
          <p:cNvPr id="1038" name="Picture 14" descr="Picture background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058" y="4419568"/>
            <a:ext cx="1267154" cy="126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icture backgroun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269" y="4092265"/>
            <a:ext cx="2098574" cy="209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10689" y="5276312"/>
            <a:ext cx="3553321" cy="914528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8527417" y="4405418"/>
            <a:ext cx="31054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Сервис для генерации</a:t>
            </a:r>
          </a:p>
          <a:p>
            <a:r>
              <a:rPr lang="ru-RU" sz="2400" dirty="0" smtClean="0"/>
              <a:t> изображений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79858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43EC8BE-DA7D-4DE9-8FDF-68AC9E55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8750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504C03C7-04B3-48CC-869D-475C86378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6841"/>
            <a:ext cx="1600423" cy="78115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46" y="1674731"/>
            <a:ext cx="5188994" cy="348818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840" y="1674731"/>
            <a:ext cx="5711142" cy="34881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0211" y="1162111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Шаг 1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33347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70C648B-DD16-4346-808F-E9546B61B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936" y="-99320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Каталог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EDD38D27-2468-4408-951C-907070B56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6841"/>
            <a:ext cx="1600423" cy="78115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940" y="1428518"/>
            <a:ext cx="8608759" cy="50389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2940" y="951580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Шаг 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43930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A71BD46-A02E-4B4B-B363-EE861D0BC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286" y="-167072"/>
            <a:ext cx="10126291" cy="1042118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конструктора букета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140C6EA3-B05E-4B9F-81ED-BC116BBE8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6841"/>
            <a:ext cx="1600423" cy="78115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99" y="1042118"/>
            <a:ext cx="7465385" cy="395007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066" y="5159261"/>
            <a:ext cx="6206087" cy="121521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6088" y="1446259"/>
            <a:ext cx="3588110" cy="33088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1699" y="580453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Шаг 3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944254" y="5303682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Шаг 4</a:t>
            </a:r>
            <a:endParaRPr lang="ru-RU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246088" y="929820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Шаг 5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92185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EBB08E8-A728-4964-B0E5-8CC6A7CF3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943" y="0"/>
            <a:ext cx="5778540" cy="984521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Корзина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AA648E28-4ED3-475F-830A-76369DBE1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0"/>
            <a:ext cx="1600423" cy="762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8" y="1875099"/>
            <a:ext cx="6428782" cy="37222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5391" y="1376423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Шаг 6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429" y="1263570"/>
            <a:ext cx="3549103" cy="48324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64429" y="801905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Шаг 7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77071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EBB08E8-A728-4964-B0E5-8CC6A7CF3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485" y="0"/>
            <a:ext cx="5778540" cy="984521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 панель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AA648E28-4ED3-475F-830A-76369DBE1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0"/>
            <a:ext cx="1600423" cy="762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11" y="883080"/>
            <a:ext cx="6810114" cy="475668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864" y="883080"/>
            <a:ext cx="2193130" cy="472130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046" y="883080"/>
            <a:ext cx="2275818" cy="472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59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00E7A0C-0135-4DC2-9478-76266F99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4" y="-304800"/>
            <a:ext cx="10515600" cy="13255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Затраты на реализацию проекта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="" xmlns:a16="http://schemas.microsoft.com/office/drawing/2014/main" id="{0DCE69D6-1864-44FF-BB72-DBD79081AF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258120"/>
              </p:ext>
            </p:extLst>
          </p:nvPr>
        </p:nvGraphicFramePr>
        <p:xfrm>
          <a:off x="1304924" y="1325563"/>
          <a:ext cx="9029700" cy="3948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97874">
                  <a:extLst>
                    <a:ext uri="{9D8B030D-6E8A-4147-A177-3AD203B41FA5}">
                      <a16:colId xmlns="" xmlns:a16="http://schemas.microsoft.com/office/drawing/2014/main" val="3882438057"/>
                    </a:ext>
                  </a:extLst>
                </a:gridCol>
                <a:gridCol w="3014900">
                  <a:extLst>
                    <a:ext uri="{9D8B030D-6E8A-4147-A177-3AD203B41FA5}">
                      <a16:colId xmlns="" xmlns:a16="http://schemas.microsoft.com/office/drawing/2014/main" val="830248053"/>
                    </a:ext>
                  </a:extLst>
                </a:gridCol>
                <a:gridCol w="2216926">
                  <a:extLst>
                    <a:ext uri="{9D8B030D-6E8A-4147-A177-3AD203B41FA5}">
                      <a16:colId xmlns="" xmlns:a16="http://schemas.microsoft.com/office/drawing/2014/main" val="2883170991"/>
                    </a:ext>
                  </a:extLst>
                </a:gridCol>
              </a:tblGrid>
              <a:tr h="4206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Статьи затрат 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Затраты на проект, руб. 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Удельный вес, % 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0"/>
                </a:tc>
                <a:extLst>
                  <a:ext uri="{0D108BD9-81ED-4DB2-BD59-A6C34878D82A}">
                    <a16:rowId xmlns="" xmlns:a16="http://schemas.microsoft.com/office/drawing/2014/main" val="4174517879"/>
                  </a:ext>
                </a:extLst>
              </a:tr>
              <a:tr h="4834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 Расходы по заработной плате 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kern="100" dirty="0" smtClean="0">
                          <a:effectLst/>
                        </a:rPr>
                        <a:t>380020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63500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65,87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63500" anchor="b"/>
                </a:tc>
                <a:extLst>
                  <a:ext uri="{0D108BD9-81ED-4DB2-BD59-A6C34878D82A}">
                    <a16:rowId xmlns="" xmlns:a16="http://schemas.microsoft.com/office/drawing/2014/main" val="3753817797"/>
                  </a:ext>
                </a:extLst>
              </a:tr>
              <a:tr h="7969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 Амортизационные отчисления 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16931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63500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3,06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63500" anchor="b"/>
                </a:tc>
                <a:extLst>
                  <a:ext uri="{0D108BD9-81ED-4DB2-BD59-A6C34878D82A}">
                    <a16:rowId xmlns="" xmlns:a16="http://schemas.microsoft.com/office/drawing/2014/main" val="181297306"/>
                  </a:ext>
                </a:extLst>
              </a:tr>
              <a:tr h="4834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 Затраты на электроэнергию 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763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63500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0,14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63500" anchor="b"/>
                </a:tc>
                <a:extLst>
                  <a:ext uri="{0D108BD9-81ED-4DB2-BD59-A6C34878D82A}">
                    <a16:rowId xmlns="" xmlns:a16="http://schemas.microsoft.com/office/drawing/2014/main" val="2315015217"/>
                  </a:ext>
                </a:extLst>
              </a:tr>
              <a:tr h="4834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 Накладные расходы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</a:rPr>
                        <a:t>190727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63500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30,63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63500" anchor="b"/>
                </a:tc>
                <a:extLst>
                  <a:ext uri="{0D108BD9-81ED-4DB2-BD59-A6C34878D82A}">
                    <a16:rowId xmlns="" xmlns:a16="http://schemas.microsoft.com/office/drawing/2014/main" val="1426706375"/>
                  </a:ext>
                </a:extLst>
              </a:tr>
              <a:tr h="7969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Затраты на содержание и эксплуатацию оборудования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1693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63500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0,31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63500" anchor="b"/>
                </a:tc>
                <a:extLst>
                  <a:ext uri="{0D108BD9-81ED-4DB2-BD59-A6C34878D82A}">
                    <a16:rowId xmlns="" xmlns:a16="http://schemas.microsoft.com/office/drawing/2014/main" val="3050003080"/>
                  </a:ext>
                </a:extLst>
              </a:tr>
              <a:tr h="4834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Итого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</a:rPr>
                        <a:t>586134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63500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100,0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63500" anchor="b"/>
                </a:tc>
                <a:extLst>
                  <a:ext uri="{0D108BD9-81ED-4DB2-BD59-A6C34878D82A}">
                    <a16:rowId xmlns="" xmlns:a16="http://schemas.microsoft.com/office/drawing/2014/main" val="1718374002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F2BA2ED1-8746-4ADE-86B3-3A643E84D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0"/>
            <a:ext cx="1600423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18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="" xmlns:a16="http://schemas.microsoft.com/office/drawing/2014/main" id="{D695E37D-3D30-4A90-9954-E06B9D3B1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9780"/>
            <a:ext cx="12192000" cy="68580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eaLnBrk="1" hangingPunct="1"/>
            <a:endParaRPr lang="ru-RU" altLang="ru-RU" sz="1802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7B53D9F-8E16-151B-0D60-E05F870DA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6887"/>
            <a:ext cx="12192000" cy="647896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="" xmlns:a16="http://schemas.microsoft.com/office/drawing/2014/main" id="{B4757AFC-5286-49CB-BAD3-918957C2A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96770" y="1475551"/>
            <a:ext cx="12191999" cy="5913437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	</a:t>
            </a:r>
            <a:r>
              <a:rPr lang="ru-RU" sz="2800" dirty="0">
                <a:solidFill>
                  <a:schemeClr val="bg1"/>
                </a:solidFill>
              </a:rPr>
              <a:t>В 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завершению работы над проектом были выполнены следующие задачи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Исследованы 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существующих систем для управления цветочными магазинами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Определены требования 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 функциональности системы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Спроектирована архитектура 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Выбран 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технологий и инструментов для реализации 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</a:t>
            </a:r>
            <a:r>
              <a:rPr lang="ru-RU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бэкэнда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(Серверной части системы)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Разработано 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клиентского приложения.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Разработана админ-панель.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just">
              <a:buFont typeface="+mj-lt"/>
              <a:buAutoNum type="arabicPeriod"/>
            </a:pP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Рассчитана экономическая состоятельность 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проекта.</a:t>
            </a:r>
          </a:p>
        </p:txBody>
      </p:sp>
    </p:spTree>
    <p:extLst>
      <p:ext uri="{BB962C8B-B14F-4D97-AF65-F5344CB8AC3E}">
        <p14:creationId xmlns:p14="http://schemas.microsoft.com/office/powerpoint/2010/main" val="1837679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6773071-B4E8-4E74-BC3A-32C2277B2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71"/>
            <a:ext cx="10515600" cy="1325563"/>
          </a:xfrm>
        </p:spPr>
        <p:txBody>
          <a:bodyPr/>
          <a:lstStyle/>
          <a:p>
            <a:r>
              <a:rPr lang="ru-RU" b="0" i="0" dirty="0">
                <a:solidFill>
                  <a:srgbClr val="404040"/>
                </a:solidFill>
                <a:effectLst/>
                <a:latin typeface="DeepSeek-CJK-patch"/>
              </a:rPr>
              <a:t/>
            </a:r>
            <a:br>
              <a:rPr lang="ru-RU" b="0" i="0" dirty="0">
                <a:solidFill>
                  <a:srgbClr val="404040"/>
                </a:solidFill>
                <a:effectLst/>
                <a:latin typeface="DeepSeek-CJK-patch"/>
              </a:rPr>
            </a:b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="" xmlns:a16="http://schemas.microsoft.com/office/drawing/2014/main" id="{6D2E35AA-7DEC-4A96-8273-EB2113E1D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291"/>
            <a:ext cx="10515600" cy="333318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3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современных условиях большинство покупок переносятся в интернет, и у небольших цветочных магазинов без собственного сайта теряется значительная доля клиентов. Чтобы привлекать покупателей и оставаться конкурентоспособными, необходимо иметь удобный онлайн-канал с каталогом, корзиной и оплатой, а также инструменты для управления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товарами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заказами, что позволит увеличить число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продаж,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упростить работу магазина и повысить узнаваемость бренда.</a:t>
            </a:r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6641AB99-2164-4058-AC83-D0F7398BEB0F}"/>
              </a:ext>
            </a:extLst>
          </p:cNvPr>
          <p:cNvSpPr txBox="1">
            <a:spLocks/>
          </p:cNvSpPr>
          <p:nvPr/>
        </p:nvSpPr>
        <p:spPr>
          <a:xfrm>
            <a:off x="0" y="1130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/>
              <a:t>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DF51C4ED-369C-4E6E-9BBA-791533328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7045"/>
            <a:ext cx="1600423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2949B39-0DC4-4FF1-AEA9-F4CBD1C6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3" y="-650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BCDD67D3-3ADD-4573-8092-623B0AB97912}"/>
              </a:ext>
            </a:extLst>
          </p:cNvPr>
          <p:cNvSpPr/>
          <p:nvPr/>
        </p:nvSpPr>
        <p:spPr>
          <a:xfrm>
            <a:off x="550606" y="1319059"/>
            <a:ext cx="111989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данной дипломной работы является разработка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информационной системы для управления цветочным магазином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="" xmlns:a16="http://schemas.microsoft.com/office/drawing/2014/main" id="{C7AD4261-8ED1-4273-A21C-67612CD84E12}"/>
              </a:ext>
            </a:extLst>
          </p:cNvPr>
          <p:cNvSpPr/>
          <p:nvPr/>
        </p:nvSpPr>
        <p:spPr>
          <a:xfrm>
            <a:off x="550605" y="2334722"/>
            <a:ext cx="11198943" cy="374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	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+mj-lt"/>
              <a:buAutoNum type="arabicParenR"/>
              <a:tabLst>
                <a:tab pos="630555" algn="l"/>
              </a:tabLs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Исследование существующих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 для управления цветочными магазинами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+mj-lt"/>
              <a:buAutoNum type="arabicParenR"/>
              <a:tabLst>
                <a:tab pos="630555" algn="l"/>
              </a:tabLs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Определение требований к функциональности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системы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+mj-lt"/>
              <a:buAutoNum type="arabicParenR"/>
              <a:tabLst>
                <a:tab pos="630555" algn="l"/>
              </a:tabLs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архитектуры системы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+mj-lt"/>
              <a:buAutoNum type="arabicParenR"/>
              <a:tabLst>
                <a:tab pos="630555" algn="l"/>
              </a:tabLs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Выбор технологий и инструментов для реализации 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+mj-lt"/>
              <a:buAutoNum type="arabicParenR"/>
              <a:tabLst>
                <a:tab pos="630555" algn="l"/>
              </a:tabLst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ru-RU" sz="20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бэкэнда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Серверной части системы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+mj-lt"/>
              <a:buAutoNum type="arabicParenR"/>
              <a:tabLst>
                <a:tab pos="630555" algn="l"/>
              </a:tabLs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клиентского приложения.</a:t>
            </a:r>
          </a:p>
          <a:p>
            <a:pPr marL="800100" lvl="1" indent="-342900" algn="just">
              <a:lnSpc>
                <a:spcPct val="107000"/>
              </a:lnSpc>
              <a:buFont typeface="+mj-lt"/>
              <a:buAutoNum type="arabicParenR"/>
              <a:tabLst>
                <a:tab pos="630555" algn="l"/>
              </a:tabLst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админ-панели.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+mj-lt"/>
              <a:buAutoNum type="arabicParenR"/>
              <a:tabLst>
                <a:tab pos="630555" algn="l"/>
              </a:tabLs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Расчет экономической состоятельности проекта.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5225052-1773-4365-911D-B904E6584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1" y="6076841"/>
            <a:ext cx="1600423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31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7">
            <a:extLst>
              <a:ext uri="{FF2B5EF4-FFF2-40B4-BE49-F238E27FC236}">
                <a16:creationId xmlns="" xmlns:a16="http://schemas.microsoft.com/office/drawing/2014/main" id="{6D3BF7CB-BBD4-4422-952A-99737BF867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4941845"/>
              </p:ext>
            </p:extLst>
          </p:nvPr>
        </p:nvGraphicFramePr>
        <p:xfrm>
          <a:off x="570270" y="940899"/>
          <a:ext cx="11395590" cy="4978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9098">
                  <a:extLst>
                    <a:ext uri="{9D8B030D-6E8A-4147-A177-3AD203B41FA5}">
                      <a16:colId xmlns="" xmlns:a16="http://schemas.microsoft.com/office/drawing/2014/main" val="3532579865"/>
                    </a:ext>
                  </a:extLst>
                </a:gridCol>
                <a:gridCol w="1925298">
                  <a:extLst>
                    <a:ext uri="{9D8B030D-6E8A-4147-A177-3AD203B41FA5}">
                      <a16:colId xmlns="" xmlns:a16="http://schemas.microsoft.com/office/drawing/2014/main" val="2365341279"/>
                    </a:ext>
                  </a:extLst>
                </a:gridCol>
                <a:gridCol w="1925298">
                  <a:extLst>
                    <a:ext uri="{9D8B030D-6E8A-4147-A177-3AD203B41FA5}">
                      <a16:colId xmlns="" xmlns:a16="http://schemas.microsoft.com/office/drawing/2014/main" val="2665247201"/>
                    </a:ext>
                  </a:extLst>
                </a:gridCol>
                <a:gridCol w="1790375">
                  <a:extLst>
                    <a:ext uri="{9D8B030D-6E8A-4147-A177-3AD203B41FA5}">
                      <a16:colId xmlns="" xmlns:a16="http://schemas.microsoft.com/office/drawing/2014/main" val="653401109"/>
                    </a:ext>
                  </a:extLst>
                </a:gridCol>
                <a:gridCol w="2060223">
                  <a:extLst>
                    <a:ext uri="{9D8B030D-6E8A-4147-A177-3AD203B41FA5}">
                      <a16:colId xmlns="" xmlns:a16="http://schemas.microsoft.com/office/drawing/2014/main" val="1001331399"/>
                    </a:ext>
                  </a:extLst>
                </a:gridCol>
                <a:gridCol w="1925298">
                  <a:extLst>
                    <a:ext uri="{9D8B030D-6E8A-4147-A177-3AD203B41FA5}">
                      <a16:colId xmlns="" xmlns:a16="http://schemas.microsoft.com/office/drawing/2014/main" val="787934191"/>
                    </a:ext>
                  </a:extLst>
                </a:gridCol>
              </a:tblGrid>
              <a:tr h="295455">
                <a:tc>
                  <a:txBody>
                    <a:bodyPr/>
                    <a:lstStyle/>
                    <a:p>
                      <a:r>
                        <a:rPr lang="ru-RU" dirty="0"/>
                        <a:t>Критерий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Flowwow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Flor2U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FloraExpress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СоюзЦветТорг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Vetochka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90358383"/>
                  </a:ext>
                </a:extLst>
              </a:tr>
              <a:tr h="1181819">
                <a:tc>
                  <a:txBody>
                    <a:bodyPr/>
                    <a:lstStyle/>
                    <a:p>
                      <a:r>
                        <a:rPr lang="ru-RU" sz="1600"/>
                        <a:t>Веб-сайт для заказа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Удобный каталог с фильтрами, корзина, оплата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Каталог с категорией «повод», мобильная </a:t>
                      </a:r>
                      <a:r>
                        <a:rPr lang="ru-RU" sz="1600" dirty="0" smtClean="0"/>
                        <a:t>версия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Каталог с выбором города и оплатой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Каталог с фильтрами, корзина, оплата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Каталог с фильтрами, </a:t>
                      </a:r>
                      <a:r>
                        <a:rPr lang="ru-RU" sz="1600" dirty="0" smtClean="0"/>
                        <a:t>корзина</a:t>
                      </a:r>
                      <a:endParaRPr lang="ru-RU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13155041"/>
                  </a:ext>
                </a:extLst>
              </a:tr>
              <a:tr h="1181819">
                <a:tc>
                  <a:txBody>
                    <a:bodyPr/>
                    <a:lstStyle/>
                    <a:p>
                      <a:r>
                        <a:rPr lang="ru-RU" sz="1600"/>
                        <a:t>Админ-панель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Приложение </a:t>
                      </a:r>
                      <a:r>
                        <a:rPr lang="ru-RU" sz="1600" dirty="0" err="1"/>
                        <a:t>Flowwow</a:t>
                      </a:r>
                      <a:r>
                        <a:rPr lang="ru-RU" sz="1600" dirty="0"/>
                        <a:t> </a:t>
                      </a:r>
                      <a:r>
                        <a:rPr lang="ru-RU" sz="1600" dirty="0" err="1"/>
                        <a:t>Seller</a:t>
                      </a:r>
                      <a:r>
                        <a:rPr lang="ru-RU" sz="1600" dirty="0"/>
                        <a:t> только для </a:t>
                      </a:r>
                      <a:r>
                        <a:rPr lang="ru-RU" sz="1600" dirty="0" smtClean="0"/>
                        <a:t>партнёров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Закрытая внутренняя система без доступа для сторонних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Внутренняя CRM только для собственных менеджеров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Веб-панель с управлением товарами и заказами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Веб-панель с управлением товарами и заказами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53398478"/>
                  </a:ext>
                </a:extLst>
              </a:tr>
              <a:tr h="960228">
                <a:tc>
                  <a:txBody>
                    <a:bodyPr/>
                    <a:lstStyle/>
                    <a:p>
                      <a:r>
                        <a:rPr lang="ru-RU" sz="1600"/>
                        <a:t>Офлайн-доступ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Нет, данные обновляются только онлайн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Нет — все заказы хранятся на сервере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Нет — требуется подключение к интернету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Нет — синхронизация только при онлайн-режиме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Есть офлайн-модуль: хранение до 100 заказов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44812253"/>
                  </a:ext>
                </a:extLst>
              </a:tr>
              <a:tr h="1181819">
                <a:tc>
                  <a:txBody>
                    <a:bodyPr/>
                    <a:lstStyle/>
                    <a:p>
                      <a:r>
                        <a:rPr lang="ru-RU" sz="1600"/>
                        <a:t>Конструктор (</a:t>
                      </a:r>
                      <a:r>
                        <a:rPr lang="en-US" sz="1600"/>
                        <a:t>AI-</a:t>
                      </a:r>
                      <a:r>
                        <a:rPr lang="ru-RU" sz="1600"/>
                        <a:t>генерация)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Нет, только выбор готовых букетов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Нет, выбор только из существующего каталога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Нет, только готовые предложения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«Собери свой букет» без AI-визуализации (только список компонентов)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Полноценный конструктор с </a:t>
                      </a:r>
                      <a:r>
                        <a:rPr lang="en-US" sz="1600" dirty="0"/>
                        <a:t>AI-</a:t>
                      </a:r>
                      <a:r>
                        <a:rPr lang="ru-RU" sz="1600" dirty="0"/>
                        <a:t>генерацией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36790352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92FB43CD-9A6E-4FAD-BC53-E669A78E13C0}"/>
              </a:ext>
            </a:extLst>
          </p:cNvPr>
          <p:cNvSpPr txBox="1">
            <a:spLocks/>
          </p:cNvSpPr>
          <p:nvPr/>
        </p:nvSpPr>
        <p:spPr>
          <a:xfrm>
            <a:off x="838200" y="198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>
                <a:solidFill>
                  <a:srgbClr val="404040"/>
                </a:solidFill>
                <a:latin typeface="DeepSeek-CJK-patch"/>
              </a:rPr>
              <a:t/>
            </a:r>
            <a:br>
              <a:rPr lang="ru-RU">
                <a:solidFill>
                  <a:srgbClr val="404040"/>
                </a:solidFill>
                <a:latin typeface="DeepSeek-CJK-patch"/>
              </a:rPr>
            </a:b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9662F1AF-1BB9-490E-8A45-E934F92E6360}"/>
              </a:ext>
            </a:extLst>
          </p:cNvPr>
          <p:cNvSpPr txBox="1">
            <a:spLocks/>
          </p:cNvSpPr>
          <p:nvPr/>
        </p:nvSpPr>
        <p:spPr>
          <a:xfrm>
            <a:off x="334297" y="54949"/>
            <a:ext cx="10515600" cy="74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СУЩЕСТВУЩИХ РЕШЕНИЙ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4A10296B-745C-4782-A4D8-FAB55129D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6076841"/>
            <a:ext cx="1600423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89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61D0EFC-FA5C-48F6-93DC-9FCDAE5B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ОБЩАЯ СХЕМА ИСС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DDFC4550-E2B9-400B-9DBD-23180F32D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6841"/>
            <a:ext cx="1600423" cy="78115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18" y="1325563"/>
            <a:ext cx="11021963" cy="42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29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744A3C6-D91A-4F2B-9F17-9064EBBC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154" y="430210"/>
            <a:ext cx="12192000" cy="1134517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	</a:t>
            </a:r>
            <a:r>
              <a:rPr lang="ru-RU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Диаграмма вариантов использования </a:t>
            </a:r>
            <a:r>
              <a:rPr lang="ru-RU" sz="3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клиентского приложения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B8C0AFB5-B73C-4F94-944A-24F7AF2FB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6841"/>
            <a:ext cx="1600423" cy="781159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1173131" y="1564727"/>
            <a:ext cx="9629430" cy="46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89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="" xmlns:a16="http://schemas.microsoft.com/office/drawing/2014/main" id="{D7A30A6A-19F1-4A08-A287-ECBB01ACB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1533238" cy="1325563"/>
          </a:xfrm>
        </p:spPr>
        <p:txBody>
          <a:bodyPr>
            <a:noAutofit/>
          </a:bodyPr>
          <a:lstStyle/>
          <a:p>
            <a:pPr algn="just"/>
            <a:r>
              <a:rPr lang="ru-RU" sz="3600" dirty="0">
                <a:latin typeface="Times New Roman" panose="02020603050405020304" pitchFamily="18" charset="0"/>
                <a:ea typeface="Calibri" panose="020F0502020204030204" pitchFamily="34" charset="0"/>
              </a:rPr>
              <a:t>	Диаграмма </a:t>
            </a:r>
            <a:r>
              <a:rPr lang="ru-RU" sz="3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последовательности действий при заказе 	товара</a:t>
            </a:r>
            <a:r>
              <a:rPr lang="ru-RU" sz="3600" dirty="0"/>
              <a:t/>
            </a:r>
            <a:br>
              <a:rPr lang="ru-RU" sz="3600" dirty="0"/>
            </a:br>
            <a:endParaRPr lang="ru-RU" sz="3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95241154-753D-42BF-9F34-BCE40B19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6841"/>
            <a:ext cx="1600423" cy="781159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953729" y="1199536"/>
            <a:ext cx="10579509" cy="54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79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3C90AC1-27CB-49DC-A67E-66AFC7EB2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51368"/>
            <a:ext cx="10540181" cy="954628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Диаграмма вариантов использования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админ панели</a:t>
            </a:r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914399" y="1263312"/>
            <a:ext cx="10540181" cy="536363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680ED540-8596-45C0-97DF-3D7B49DF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6841"/>
            <a:ext cx="1600423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3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9565501-2F38-41B4-8CD7-C9D6EC48D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68" y="88490"/>
            <a:ext cx="10819282" cy="969906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3600" dirty="0">
                <a:latin typeface="Times New Roman" panose="02020603050405020304" pitchFamily="18" charset="0"/>
                <a:ea typeface="Calibri" panose="020F0502020204030204" pitchFamily="34" charset="0"/>
              </a:rPr>
              <a:t>Диаграмма </a:t>
            </a:r>
            <a:r>
              <a:rPr lang="ru-RU" sz="3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последовательности в админ панели при сборке заказа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898534" y="1169420"/>
            <a:ext cx="10520516" cy="529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C6ADD3AD-9EAF-41FE-8F25-9B4E36C44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76841"/>
            <a:ext cx="1600423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485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a69872a-c257-4a99-8f9a-2960c90e4688">
      <Terms xmlns="http://schemas.microsoft.com/office/infopath/2007/PartnerControls"/>
    </lcf76f155ced4ddcb4097134ff3c332f>
    <TaxCatchAll xmlns="32792e75-54cc-49cf-9556-29d4befbaa4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D3A9368837843821F451483A88C97" ma:contentTypeVersion="11" ma:contentTypeDescription="Create a new document." ma:contentTypeScope="" ma:versionID="a75626f95e80c82d4829425cf298e762">
  <xsd:schema xmlns:xsd="http://www.w3.org/2001/XMLSchema" xmlns:xs="http://www.w3.org/2001/XMLSchema" xmlns:p="http://schemas.microsoft.com/office/2006/metadata/properties" xmlns:ns2="6a69872a-c257-4a99-8f9a-2960c90e4688" xmlns:ns3="32792e75-54cc-49cf-9556-29d4befbaa48" targetNamespace="http://schemas.microsoft.com/office/2006/metadata/properties" ma:root="true" ma:fieldsID="4d9fc482fbb164a1907aeab4db901cfe" ns2:_="" ns3:_="">
    <xsd:import namespace="6a69872a-c257-4a99-8f9a-2960c90e4688"/>
    <xsd:import namespace="32792e75-54cc-49cf-9556-29d4befbaa48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69872a-c257-4a99-8f9a-2960c90e468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a043f02e-9ff6-4c18-ba83-aecbeb6cef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792e75-54cc-49cf-9556-29d4befbaa48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89b23c3-e750-44e0-9aa7-6fd0d4aa08ea}" ma:internalName="TaxCatchAll" ma:showField="CatchAllData" ma:web="32792e75-54cc-49cf-9556-29d4befbaa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B67BEF-0FF6-4A5A-8580-C6E5EB552DDE}">
  <ds:schemaRefs>
    <ds:schemaRef ds:uri="http://schemas.microsoft.com/office/2006/metadata/properties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32792e75-54cc-49cf-9556-29d4befbaa48"/>
    <ds:schemaRef ds:uri="6a69872a-c257-4a99-8f9a-2960c90e468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44E97FE-BEED-4A60-A298-2106125EF6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FD35C-0013-4C8E-AE49-8F97E53D97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69872a-c257-4a99-8f9a-2960c90e4688"/>
    <ds:schemaRef ds:uri="32792e75-54cc-49cf-9556-29d4befbaa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2017</TotalTime>
  <Words>274</Words>
  <Application>Microsoft Office PowerPoint</Application>
  <PresentationFormat>Широкоэкранный</PresentationFormat>
  <Paragraphs>117</Paragraphs>
  <Slides>17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DeepSeek-CJK-patch</vt:lpstr>
      <vt:lpstr>Times New Roman</vt:lpstr>
      <vt:lpstr>Тема Office</vt:lpstr>
      <vt:lpstr>"РАЗРАБОТКА ИНФОРМАЦИОННОЙ СИСТЕМЫ ДЛЯ УПРАВЛЕНИЯ ЦВЕТОЧНЫМ МАГАЗИНОМ" </vt:lpstr>
      <vt:lpstr> </vt:lpstr>
      <vt:lpstr> ЦЕЛИ И ЗАДАЧИ</vt:lpstr>
      <vt:lpstr>Презентация PowerPoint</vt:lpstr>
      <vt:lpstr> ОБЩАЯ СХЕМА ИСС</vt:lpstr>
      <vt:lpstr> Диаграмма вариантов использования клиентского приложения </vt:lpstr>
      <vt:lpstr> Диаграмма последовательности действий при заказе  товара </vt:lpstr>
      <vt:lpstr> Диаграмма вариантов использования админ панели</vt:lpstr>
      <vt:lpstr>    Диаграмма последовательности в админ панели при сборке заказа </vt:lpstr>
      <vt:lpstr>  Используемые технологии и сервисы при реализации проекта</vt:lpstr>
      <vt:lpstr>Главная страница</vt:lpstr>
      <vt:lpstr>Каталог</vt:lpstr>
      <vt:lpstr>Страница конструктора букета</vt:lpstr>
      <vt:lpstr>Корзина</vt:lpstr>
      <vt:lpstr>Админ панель</vt:lpstr>
      <vt:lpstr>Затраты на реализацию проекта</vt:lpstr>
      <vt:lpstr>ЗАКЛЮЧЕНИЕ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«РАЗРАБОТКА АРХИТЕКТУРЫ, ТЕСТИРОВАНИЕ И РАЗВЕРТЫВАНИЕ ИНФОРМАЦИОННО-СПРАВОЧНОЙ ПОДСИСТЕМЫ ИНФОРМАЦИОННО-ОБРАЗОВАТЕЛЬНОЙ СРЕДЫ ЯГТУ</dc:title>
  <dc:creator>Danila Maslov</dc:creator>
  <cp:lastModifiedBy>Иванов Алексей Андреевич</cp:lastModifiedBy>
  <cp:revision>80</cp:revision>
  <dcterms:created xsi:type="dcterms:W3CDTF">2025-03-18T17:37:54Z</dcterms:created>
  <dcterms:modified xsi:type="dcterms:W3CDTF">2025-06-02T11:10:49Z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0x0101004A8D3A9368837843821F451483A88C97</vt:lpwstr>
  </property>
  <property fmtid="{D5CDD505-2E9C-101B-9397-08002B2CF9AE}" pid="3" name="MediaServiceImageTags">
    <vt:lpwstr/>
  </property>
</Properties>
</file>